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5" r:id="rId1"/>
    <p:sldMasterId id="2147483813" r:id="rId2"/>
  </p:sldMasterIdLst>
  <p:notesMasterIdLst>
    <p:notesMasterId r:id="rId53"/>
  </p:notesMasterIdLst>
  <p:sldIdLst>
    <p:sldId id="349" r:id="rId3"/>
    <p:sldId id="256" r:id="rId4"/>
    <p:sldId id="271" r:id="rId5"/>
    <p:sldId id="266" r:id="rId6"/>
    <p:sldId id="305" r:id="rId7"/>
    <p:sldId id="325" r:id="rId8"/>
    <p:sldId id="322" r:id="rId9"/>
    <p:sldId id="323" r:id="rId10"/>
    <p:sldId id="331" r:id="rId11"/>
    <p:sldId id="324" r:id="rId12"/>
    <p:sldId id="326" r:id="rId13"/>
    <p:sldId id="281" r:id="rId14"/>
    <p:sldId id="327" r:id="rId15"/>
    <p:sldId id="352" r:id="rId16"/>
    <p:sldId id="353" r:id="rId17"/>
    <p:sldId id="316" r:id="rId18"/>
    <p:sldId id="351" r:id="rId19"/>
    <p:sldId id="354" r:id="rId20"/>
    <p:sldId id="328" r:id="rId21"/>
    <p:sldId id="306" r:id="rId22"/>
    <p:sldId id="301" r:id="rId23"/>
    <p:sldId id="329" r:id="rId24"/>
    <p:sldId id="330" r:id="rId25"/>
    <p:sldId id="302" r:id="rId26"/>
    <p:sldId id="308" r:id="rId27"/>
    <p:sldId id="317" r:id="rId28"/>
    <p:sldId id="320" r:id="rId29"/>
    <p:sldId id="319" r:id="rId30"/>
    <p:sldId id="318" r:id="rId31"/>
    <p:sldId id="310" r:id="rId32"/>
    <p:sldId id="313" r:id="rId33"/>
    <p:sldId id="315" r:id="rId34"/>
    <p:sldId id="345" r:id="rId35"/>
    <p:sldId id="338" r:id="rId36"/>
    <p:sldId id="339" r:id="rId37"/>
    <p:sldId id="346" r:id="rId38"/>
    <p:sldId id="340" r:id="rId39"/>
    <p:sldId id="347" r:id="rId40"/>
    <p:sldId id="343" r:id="rId41"/>
    <p:sldId id="348" r:id="rId42"/>
    <p:sldId id="342" r:id="rId43"/>
    <p:sldId id="311" r:id="rId44"/>
    <p:sldId id="333" r:id="rId45"/>
    <p:sldId id="344" r:id="rId46"/>
    <p:sldId id="334" r:id="rId47"/>
    <p:sldId id="335" r:id="rId48"/>
    <p:sldId id="336" r:id="rId49"/>
    <p:sldId id="332" r:id="rId50"/>
    <p:sldId id="303" r:id="rId51"/>
    <p:sldId id="350" r:id="rId52"/>
  </p:sldIdLst>
  <p:sldSz cx="12192000" cy="6858000"/>
  <p:notesSz cx="6858000" cy="9144000"/>
  <p:defaultTextStyle>
    <a:defPPr>
      <a:defRPr lang="en-US"/>
    </a:defPPr>
    <a:lvl1pPr marL="0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ervices on frontend" id="{2449DC0D-77CC-42E6-9885-5D769B5BD9DD}">
          <p14:sldIdLst>
            <p14:sldId id="349"/>
            <p14:sldId id="256"/>
            <p14:sldId id="271"/>
            <p14:sldId id="266"/>
            <p14:sldId id="305"/>
            <p14:sldId id="325"/>
            <p14:sldId id="322"/>
            <p14:sldId id="323"/>
            <p14:sldId id="331"/>
            <p14:sldId id="324"/>
            <p14:sldId id="326"/>
            <p14:sldId id="281"/>
            <p14:sldId id="327"/>
            <p14:sldId id="352"/>
            <p14:sldId id="353"/>
            <p14:sldId id="316"/>
            <p14:sldId id="351"/>
            <p14:sldId id="354"/>
            <p14:sldId id="328"/>
            <p14:sldId id="306"/>
            <p14:sldId id="301"/>
            <p14:sldId id="329"/>
            <p14:sldId id="330"/>
            <p14:sldId id="302"/>
            <p14:sldId id="308"/>
            <p14:sldId id="317"/>
            <p14:sldId id="320"/>
            <p14:sldId id="319"/>
            <p14:sldId id="318"/>
            <p14:sldId id="310"/>
            <p14:sldId id="313"/>
            <p14:sldId id="315"/>
            <p14:sldId id="345"/>
            <p14:sldId id="338"/>
            <p14:sldId id="339"/>
            <p14:sldId id="346"/>
            <p14:sldId id="340"/>
            <p14:sldId id="347"/>
            <p14:sldId id="343"/>
            <p14:sldId id="348"/>
            <p14:sldId id="342"/>
            <p14:sldId id="311"/>
            <p14:sldId id="333"/>
            <p14:sldId id="344"/>
            <p14:sldId id="334"/>
            <p14:sldId id="335"/>
            <p14:sldId id="336"/>
            <p14:sldId id="332"/>
            <p14:sldId id="303"/>
            <p14:sldId id="350"/>
          </p14:sldIdLst>
        </p14:section>
        <p14:section name="Nintex usecases" id="{86256E12-DB10-4578-B117-9C618C3FD57B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24" autoAdjust="0"/>
    <p:restoredTop sz="83761" autoAdjust="0"/>
  </p:normalViewPr>
  <p:slideViewPr>
    <p:cSldViewPr snapToGrid="0">
      <p:cViewPr varScale="1">
        <p:scale>
          <a:sx n="73" d="100"/>
          <a:sy n="73" d="100"/>
        </p:scale>
        <p:origin x="8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4946F3-A585-4C6C-ABFC-50659499C123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0F4B4A-629F-489F-AC95-D6650E2DF8AE}">
      <dgm:prSet phldrT="[Text]" custT="1"/>
      <dgm:spPr/>
      <dgm:t>
        <a:bodyPr/>
        <a:lstStyle/>
        <a:p>
          <a:r>
            <a:rPr lang="en-US" sz="4400" dirty="0"/>
            <a:t>Frontend (SPA)</a:t>
          </a:r>
        </a:p>
      </dgm:t>
    </dgm:pt>
    <dgm:pt modelId="{D9DAC40D-E348-4BED-B532-446C56723149}" type="parTrans" cxnId="{B07916F6-4FDE-49A9-93A6-4C2407FEAC7B}">
      <dgm:prSet/>
      <dgm:spPr/>
      <dgm:t>
        <a:bodyPr/>
        <a:lstStyle/>
        <a:p>
          <a:endParaRPr lang="en-US"/>
        </a:p>
      </dgm:t>
    </dgm:pt>
    <dgm:pt modelId="{DAF6FD97-28AA-46BF-A081-4A427266C586}" type="sibTrans" cxnId="{B07916F6-4FDE-49A9-93A6-4C2407FEAC7B}">
      <dgm:prSet/>
      <dgm:spPr/>
      <dgm:t>
        <a:bodyPr/>
        <a:lstStyle/>
        <a:p>
          <a:endParaRPr lang="en-US"/>
        </a:p>
      </dgm:t>
    </dgm:pt>
    <dgm:pt modelId="{2780DC99-482A-4F56-9FB9-40DFC53133F7}">
      <dgm:prSet phldrT="[Text]" custT="1"/>
      <dgm:spPr/>
      <dgm:t>
        <a:bodyPr/>
        <a:lstStyle/>
        <a:p>
          <a:r>
            <a:rPr lang="en-US" sz="4400" dirty="0"/>
            <a:t>API Gateway</a:t>
          </a:r>
        </a:p>
      </dgm:t>
    </dgm:pt>
    <dgm:pt modelId="{57ACC9D5-0B63-4AA8-BC68-2C04ED54EC33}" type="parTrans" cxnId="{B19103A8-B9DB-4642-B676-853417B1425D}">
      <dgm:prSet/>
      <dgm:spPr/>
      <dgm:t>
        <a:bodyPr/>
        <a:lstStyle/>
        <a:p>
          <a:endParaRPr lang="en-US"/>
        </a:p>
      </dgm:t>
    </dgm:pt>
    <dgm:pt modelId="{3D0D5E17-97A8-4D13-A728-EB153BB96411}" type="sibTrans" cxnId="{B19103A8-B9DB-4642-B676-853417B1425D}">
      <dgm:prSet/>
      <dgm:spPr/>
      <dgm:t>
        <a:bodyPr/>
        <a:lstStyle/>
        <a:p>
          <a:endParaRPr lang="en-US"/>
        </a:p>
      </dgm:t>
    </dgm:pt>
    <dgm:pt modelId="{CA163332-A5A5-48D0-B695-3E9AD422088B}">
      <dgm:prSet phldrT="[Text]" custT="1"/>
      <dgm:spPr/>
      <dgm:t>
        <a:bodyPr/>
        <a:lstStyle/>
        <a:p>
          <a:r>
            <a:rPr lang="en-US" sz="4400" dirty="0"/>
            <a:t>svc</a:t>
          </a:r>
        </a:p>
      </dgm:t>
    </dgm:pt>
    <dgm:pt modelId="{D2281449-F388-4EC2-9BE3-2CB880B3B54E}" type="parTrans" cxnId="{844BE86E-E392-453C-AD3B-70C3E298CC69}">
      <dgm:prSet/>
      <dgm:spPr/>
      <dgm:t>
        <a:bodyPr/>
        <a:lstStyle/>
        <a:p>
          <a:endParaRPr lang="en-US"/>
        </a:p>
      </dgm:t>
    </dgm:pt>
    <dgm:pt modelId="{FA21BC01-3FEC-4FA0-840F-A1E1F77DB2D5}" type="sibTrans" cxnId="{844BE86E-E392-453C-AD3B-70C3E298CC69}">
      <dgm:prSet/>
      <dgm:spPr/>
      <dgm:t>
        <a:bodyPr/>
        <a:lstStyle/>
        <a:p>
          <a:endParaRPr lang="en-US"/>
        </a:p>
      </dgm:t>
    </dgm:pt>
    <dgm:pt modelId="{4D4ECBE2-159A-4586-B8BD-6ED0C3071471}">
      <dgm:prSet phldrT="[Text]" custT="1"/>
      <dgm:spPr/>
      <dgm:t>
        <a:bodyPr/>
        <a:lstStyle/>
        <a:p>
          <a:r>
            <a:rPr lang="en-US" sz="4400" dirty="0"/>
            <a:t>svc</a:t>
          </a:r>
        </a:p>
      </dgm:t>
    </dgm:pt>
    <dgm:pt modelId="{0A48ED56-ECFD-4B9D-BBD7-038F4C516ACF}" type="parTrans" cxnId="{54197550-53B4-41A7-9579-25726123C9D8}">
      <dgm:prSet/>
      <dgm:spPr/>
      <dgm:t>
        <a:bodyPr/>
        <a:lstStyle/>
        <a:p>
          <a:endParaRPr lang="en-US"/>
        </a:p>
      </dgm:t>
    </dgm:pt>
    <dgm:pt modelId="{37CBFF49-FABC-4770-80DE-FE3707D18E6D}" type="sibTrans" cxnId="{54197550-53B4-41A7-9579-25726123C9D8}">
      <dgm:prSet/>
      <dgm:spPr/>
      <dgm:t>
        <a:bodyPr/>
        <a:lstStyle/>
        <a:p>
          <a:endParaRPr lang="en-US"/>
        </a:p>
      </dgm:t>
    </dgm:pt>
    <dgm:pt modelId="{F09A6FB4-05FB-4382-B9B1-22DE96831C94}">
      <dgm:prSet phldrT="[Text]" custT="1"/>
      <dgm:spPr/>
      <dgm:t>
        <a:bodyPr/>
        <a:lstStyle/>
        <a:p>
          <a:r>
            <a:rPr lang="en-US" sz="4400" dirty="0"/>
            <a:t>svc</a:t>
          </a:r>
        </a:p>
      </dgm:t>
    </dgm:pt>
    <dgm:pt modelId="{9DD925B7-E5C6-40E0-82C7-D2DAD2135340}" type="parTrans" cxnId="{6987D4A5-012F-4043-BDDB-61BD3C7E387E}">
      <dgm:prSet/>
      <dgm:spPr/>
      <dgm:t>
        <a:bodyPr/>
        <a:lstStyle/>
        <a:p>
          <a:endParaRPr lang="en-US"/>
        </a:p>
      </dgm:t>
    </dgm:pt>
    <dgm:pt modelId="{00BAEB1A-9541-483C-B37A-B75A29C5A7F8}" type="sibTrans" cxnId="{6987D4A5-012F-4043-BDDB-61BD3C7E387E}">
      <dgm:prSet/>
      <dgm:spPr/>
      <dgm:t>
        <a:bodyPr/>
        <a:lstStyle/>
        <a:p>
          <a:endParaRPr lang="en-US"/>
        </a:p>
      </dgm:t>
    </dgm:pt>
    <dgm:pt modelId="{FD8558DC-C7D2-42CA-A18C-35AB7135ED9C}">
      <dgm:prSet phldrT="[Text]" custT="1"/>
      <dgm:spPr/>
      <dgm:t>
        <a:bodyPr/>
        <a:lstStyle/>
        <a:p>
          <a:r>
            <a:rPr lang="en-US" sz="4400" dirty="0"/>
            <a:t>svc</a:t>
          </a:r>
        </a:p>
      </dgm:t>
    </dgm:pt>
    <dgm:pt modelId="{E0B0737F-4D2F-4607-AAB5-7FC58B33B0E4}" type="parTrans" cxnId="{5D1424F5-70DD-4B3E-A6E7-CBF21281DFD5}">
      <dgm:prSet/>
      <dgm:spPr/>
      <dgm:t>
        <a:bodyPr/>
        <a:lstStyle/>
        <a:p>
          <a:endParaRPr lang="en-US"/>
        </a:p>
      </dgm:t>
    </dgm:pt>
    <dgm:pt modelId="{3A6C5AA3-4CAB-414B-8CDB-AAE90BE423B6}" type="sibTrans" cxnId="{5D1424F5-70DD-4B3E-A6E7-CBF21281DFD5}">
      <dgm:prSet/>
      <dgm:spPr/>
      <dgm:t>
        <a:bodyPr/>
        <a:lstStyle/>
        <a:p>
          <a:endParaRPr lang="en-US"/>
        </a:p>
      </dgm:t>
    </dgm:pt>
    <dgm:pt modelId="{3A87C557-45C1-40B9-A338-CA16C19A4D27}" type="pres">
      <dgm:prSet presAssocID="{2D4946F3-A585-4C6C-ABFC-50659499C123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76CD1B6-ADF0-4C57-8BA6-5C1DB6F3BC3E}" type="pres">
      <dgm:prSet presAssocID="{6D0F4B4A-629F-489F-AC95-D6650E2DF8AE}" presName="vertOne" presStyleCnt="0"/>
      <dgm:spPr/>
    </dgm:pt>
    <dgm:pt modelId="{431CD9AE-D30B-4833-9664-63BD7567EA4E}" type="pres">
      <dgm:prSet presAssocID="{6D0F4B4A-629F-489F-AC95-D6650E2DF8AE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B6A8867-EA6A-4832-A91E-40F266D2BB9C}" type="pres">
      <dgm:prSet presAssocID="{6D0F4B4A-629F-489F-AC95-D6650E2DF8AE}" presName="parTransOne" presStyleCnt="0"/>
      <dgm:spPr/>
    </dgm:pt>
    <dgm:pt modelId="{77A0D06C-D728-4C5A-8970-ED5E20B3A00B}" type="pres">
      <dgm:prSet presAssocID="{6D0F4B4A-629F-489F-AC95-D6650E2DF8AE}" presName="horzOne" presStyleCnt="0"/>
      <dgm:spPr/>
    </dgm:pt>
    <dgm:pt modelId="{59A8BAEC-8729-4BC7-AB46-F12A74E296FB}" type="pres">
      <dgm:prSet presAssocID="{2780DC99-482A-4F56-9FB9-40DFC53133F7}" presName="vertTwo" presStyleCnt="0"/>
      <dgm:spPr/>
    </dgm:pt>
    <dgm:pt modelId="{B1EA3110-89F3-4811-A0E3-E60CAAB40324}" type="pres">
      <dgm:prSet presAssocID="{2780DC99-482A-4F56-9FB9-40DFC53133F7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4989D3E-4CD0-4B75-A9B6-EAFF94A5F9FD}" type="pres">
      <dgm:prSet presAssocID="{2780DC99-482A-4F56-9FB9-40DFC53133F7}" presName="parTransTwo" presStyleCnt="0"/>
      <dgm:spPr/>
    </dgm:pt>
    <dgm:pt modelId="{FA88A439-D1E9-4F29-A945-ED464FF38C1B}" type="pres">
      <dgm:prSet presAssocID="{2780DC99-482A-4F56-9FB9-40DFC53133F7}" presName="horzTwo" presStyleCnt="0"/>
      <dgm:spPr/>
    </dgm:pt>
    <dgm:pt modelId="{6D4C13B2-D95C-4F85-AF30-4192B7E281D8}" type="pres">
      <dgm:prSet presAssocID="{CA163332-A5A5-48D0-B695-3E9AD422088B}" presName="vertThree" presStyleCnt="0"/>
      <dgm:spPr/>
    </dgm:pt>
    <dgm:pt modelId="{8AF4A8DA-A9C6-4FF3-9F4C-2B0F6327C132}" type="pres">
      <dgm:prSet presAssocID="{CA163332-A5A5-48D0-B695-3E9AD422088B}" presName="txThre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9C2E09C-7E1A-4063-9835-7EA66EA1FDE6}" type="pres">
      <dgm:prSet presAssocID="{CA163332-A5A5-48D0-B695-3E9AD422088B}" presName="horzThree" presStyleCnt="0"/>
      <dgm:spPr/>
    </dgm:pt>
    <dgm:pt modelId="{CB1F5B2D-8DD1-40C3-AD21-DBB5D7159977}" type="pres">
      <dgm:prSet presAssocID="{FA21BC01-3FEC-4FA0-840F-A1E1F77DB2D5}" presName="sibSpaceThree" presStyleCnt="0"/>
      <dgm:spPr/>
    </dgm:pt>
    <dgm:pt modelId="{1D457B3D-6BFA-47B5-9D20-52B778CD1BD7}" type="pres">
      <dgm:prSet presAssocID="{4D4ECBE2-159A-4586-B8BD-6ED0C3071471}" presName="vertThree" presStyleCnt="0"/>
      <dgm:spPr/>
    </dgm:pt>
    <dgm:pt modelId="{ED64E0D0-2651-4D0C-A38D-B7A11558A3CC}" type="pres">
      <dgm:prSet presAssocID="{4D4ECBE2-159A-4586-B8BD-6ED0C3071471}" presName="txThre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60A81D4-92FE-4B5F-B872-284F0445069E}" type="pres">
      <dgm:prSet presAssocID="{4D4ECBE2-159A-4586-B8BD-6ED0C3071471}" presName="horzThree" presStyleCnt="0"/>
      <dgm:spPr/>
    </dgm:pt>
    <dgm:pt modelId="{313257FC-6197-4563-AB43-B6C0067AAC3E}" type="pres">
      <dgm:prSet presAssocID="{37CBFF49-FABC-4770-80DE-FE3707D18E6D}" presName="sibSpaceThree" presStyleCnt="0"/>
      <dgm:spPr/>
    </dgm:pt>
    <dgm:pt modelId="{CF71865F-F8E5-432D-8547-EA47D88A4309}" type="pres">
      <dgm:prSet presAssocID="{F09A6FB4-05FB-4382-B9B1-22DE96831C94}" presName="vertThree" presStyleCnt="0"/>
      <dgm:spPr/>
    </dgm:pt>
    <dgm:pt modelId="{650A4B3C-36C6-40B3-8E99-25AC8C03A36E}" type="pres">
      <dgm:prSet presAssocID="{F09A6FB4-05FB-4382-B9B1-22DE96831C94}" presName="txThre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A036E1-DF47-4D96-AD80-7933C302CDF8}" type="pres">
      <dgm:prSet presAssocID="{F09A6FB4-05FB-4382-B9B1-22DE96831C94}" presName="horzThree" presStyleCnt="0"/>
      <dgm:spPr/>
    </dgm:pt>
    <dgm:pt modelId="{C690ED2A-F9D3-42D1-9D67-F1A87A640918}" type="pres">
      <dgm:prSet presAssocID="{00BAEB1A-9541-483C-B37A-B75A29C5A7F8}" presName="sibSpaceThree" presStyleCnt="0"/>
      <dgm:spPr/>
    </dgm:pt>
    <dgm:pt modelId="{6B05F64A-E41E-49D1-BEFD-DF9751CD1125}" type="pres">
      <dgm:prSet presAssocID="{FD8558DC-C7D2-42CA-A18C-35AB7135ED9C}" presName="vertThree" presStyleCnt="0"/>
      <dgm:spPr/>
    </dgm:pt>
    <dgm:pt modelId="{B47978DD-ADA4-41A0-B04D-E6386257B708}" type="pres">
      <dgm:prSet presAssocID="{FD8558DC-C7D2-42CA-A18C-35AB7135ED9C}" presName="txThre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4B22378-9460-4F76-918A-60FEE3177DAE}" type="pres">
      <dgm:prSet presAssocID="{FD8558DC-C7D2-42CA-A18C-35AB7135ED9C}" presName="horzThree" presStyleCnt="0"/>
      <dgm:spPr/>
    </dgm:pt>
  </dgm:ptLst>
  <dgm:cxnLst>
    <dgm:cxn modelId="{4868E189-7F58-4CA2-BD9B-1C7F39C84B3C}" type="presOf" srcId="{2D4946F3-A585-4C6C-ABFC-50659499C123}" destId="{3A87C557-45C1-40B9-A338-CA16C19A4D27}" srcOrd="0" destOrd="0" presId="urn:microsoft.com/office/officeart/2005/8/layout/architecture"/>
    <dgm:cxn modelId="{6987D4A5-012F-4043-BDDB-61BD3C7E387E}" srcId="{2780DC99-482A-4F56-9FB9-40DFC53133F7}" destId="{F09A6FB4-05FB-4382-B9B1-22DE96831C94}" srcOrd="2" destOrd="0" parTransId="{9DD925B7-E5C6-40E0-82C7-D2DAD2135340}" sibTransId="{00BAEB1A-9541-483C-B37A-B75A29C5A7F8}"/>
    <dgm:cxn modelId="{54197550-53B4-41A7-9579-25726123C9D8}" srcId="{2780DC99-482A-4F56-9FB9-40DFC53133F7}" destId="{4D4ECBE2-159A-4586-B8BD-6ED0C3071471}" srcOrd="1" destOrd="0" parTransId="{0A48ED56-ECFD-4B9D-BBD7-038F4C516ACF}" sibTransId="{37CBFF49-FABC-4770-80DE-FE3707D18E6D}"/>
    <dgm:cxn modelId="{844BE86E-E392-453C-AD3B-70C3E298CC69}" srcId="{2780DC99-482A-4F56-9FB9-40DFC53133F7}" destId="{CA163332-A5A5-48D0-B695-3E9AD422088B}" srcOrd="0" destOrd="0" parTransId="{D2281449-F388-4EC2-9BE3-2CB880B3B54E}" sibTransId="{FA21BC01-3FEC-4FA0-840F-A1E1F77DB2D5}"/>
    <dgm:cxn modelId="{B07916F6-4FDE-49A9-93A6-4C2407FEAC7B}" srcId="{2D4946F3-A585-4C6C-ABFC-50659499C123}" destId="{6D0F4B4A-629F-489F-AC95-D6650E2DF8AE}" srcOrd="0" destOrd="0" parTransId="{D9DAC40D-E348-4BED-B532-446C56723149}" sibTransId="{DAF6FD97-28AA-46BF-A081-4A427266C586}"/>
    <dgm:cxn modelId="{3CABF553-B93C-4850-B485-75AD9FA7FE03}" type="presOf" srcId="{4D4ECBE2-159A-4586-B8BD-6ED0C3071471}" destId="{ED64E0D0-2651-4D0C-A38D-B7A11558A3CC}" srcOrd="0" destOrd="0" presId="urn:microsoft.com/office/officeart/2005/8/layout/architecture"/>
    <dgm:cxn modelId="{935487B0-C699-44CA-99BD-D62D3997347D}" type="presOf" srcId="{F09A6FB4-05FB-4382-B9B1-22DE96831C94}" destId="{650A4B3C-36C6-40B3-8E99-25AC8C03A36E}" srcOrd="0" destOrd="0" presId="urn:microsoft.com/office/officeart/2005/8/layout/architecture"/>
    <dgm:cxn modelId="{B19103A8-B9DB-4642-B676-853417B1425D}" srcId="{6D0F4B4A-629F-489F-AC95-D6650E2DF8AE}" destId="{2780DC99-482A-4F56-9FB9-40DFC53133F7}" srcOrd="0" destOrd="0" parTransId="{57ACC9D5-0B63-4AA8-BC68-2C04ED54EC33}" sibTransId="{3D0D5E17-97A8-4D13-A728-EB153BB96411}"/>
    <dgm:cxn modelId="{5D1424F5-70DD-4B3E-A6E7-CBF21281DFD5}" srcId="{2780DC99-482A-4F56-9FB9-40DFC53133F7}" destId="{FD8558DC-C7D2-42CA-A18C-35AB7135ED9C}" srcOrd="3" destOrd="0" parTransId="{E0B0737F-4D2F-4607-AAB5-7FC58B33B0E4}" sibTransId="{3A6C5AA3-4CAB-414B-8CDB-AAE90BE423B6}"/>
    <dgm:cxn modelId="{570C0528-4003-462C-A959-92BBDB31357C}" type="presOf" srcId="{CA163332-A5A5-48D0-B695-3E9AD422088B}" destId="{8AF4A8DA-A9C6-4FF3-9F4C-2B0F6327C132}" srcOrd="0" destOrd="0" presId="urn:microsoft.com/office/officeart/2005/8/layout/architecture"/>
    <dgm:cxn modelId="{466908BE-9BCC-4C36-BE39-C50B37A56A08}" type="presOf" srcId="{2780DC99-482A-4F56-9FB9-40DFC53133F7}" destId="{B1EA3110-89F3-4811-A0E3-E60CAAB40324}" srcOrd="0" destOrd="0" presId="urn:microsoft.com/office/officeart/2005/8/layout/architecture"/>
    <dgm:cxn modelId="{C6CD72D3-D861-4F01-93D6-4E904EE6658C}" type="presOf" srcId="{FD8558DC-C7D2-42CA-A18C-35AB7135ED9C}" destId="{B47978DD-ADA4-41A0-B04D-E6386257B708}" srcOrd="0" destOrd="0" presId="urn:microsoft.com/office/officeart/2005/8/layout/architecture"/>
    <dgm:cxn modelId="{28D2485C-25A9-4359-BF2B-2A2DD7AE8A72}" type="presOf" srcId="{6D0F4B4A-629F-489F-AC95-D6650E2DF8AE}" destId="{431CD9AE-D30B-4833-9664-63BD7567EA4E}" srcOrd="0" destOrd="0" presId="urn:microsoft.com/office/officeart/2005/8/layout/architecture"/>
    <dgm:cxn modelId="{DE934392-8CF8-485F-945F-3853945D62AB}" type="presParOf" srcId="{3A87C557-45C1-40B9-A338-CA16C19A4D27}" destId="{476CD1B6-ADF0-4C57-8BA6-5C1DB6F3BC3E}" srcOrd="0" destOrd="0" presId="urn:microsoft.com/office/officeart/2005/8/layout/architecture"/>
    <dgm:cxn modelId="{1904D0EE-4E1E-4412-87EE-A4F1A4B88EF6}" type="presParOf" srcId="{476CD1B6-ADF0-4C57-8BA6-5C1DB6F3BC3E}" destId="{431CD9AE-D30B-4833-9664-63BD7567EA4E}" srcOrd="0" destOrd="0" presId="urn:microsoft.com/office/officeart/2005/8/layout/architecture"/>
    <dgm:cxn modelId="{938BE11B-CA93-434F-9CDC-5E66FB229FDF}" type="presParOf" srcId="{476CD1B6-ADF0-4C57-8BA6-5C1DB6F3BC3E}" destId="{9B6A8867-EA6A-4832-A91E-40F266D2BB9C}" srcOrd="1" destOrd="0" presId="urn:microsoft.com/office/officeart/2005/8/layout/architecture"/>
    <dgm:cxn modelId="{6C45AB3D-6665-4D3E-B064-2DA4A5C86766}" type="presParOf" srcId="{476CD1B6-ADF0-4C57-8BA6-5C1DB6F3BC3E}" destId="{77A0D06C-D728-4C5A-8970-ED5E20B3A00B}" srcOrd="2" destOrd="0" presId="urn:microsoft.com/office/officeart/2005/8/layout/architecture"/>
    <dgm:cxn modelId="{5F1327C6-8A6F-4FAE-8934-3D1C3BB66EAB}" type="presParOf" srcId="{77A0D06C-D728-4C5A-8970-ED5E20B3A00B}" destId="{59A8BAEC-8729-4BC7-AB46-F12A74E296FB}" srcOrd="0" destOrd="0" presId="urn:microsoft.com/office/officeart/2005/8/layout/architecture"/>
    <dgm:cxn modelId="{56B0005B-0A33-45F8-B837-79137569EC79}" type="presParOf" srcId="{59A8BAEC-8729-4BC7-AB46-F12A74E296FB}" destId="{B1EA3110-89F3-4811-A0E3-E60CAAB40324}" srcOrd="0" destOrd="0" presId="urn:microsoft.com/office/officeart/2005/8/layout/architecture"/>
    <dgm:cxn modelId="{B178B863-9085-4165-B79D-20AD4F7A8C16}" type="presParOf" srcId="{59A8BAEC-8729-4BC7-AB46-F12A74E296FB}" destId="{44989D3E-4CD0-4B75-A9B6-EAFF94A5F9FD}" srcOrd="1" destOrd="0" presId="urn:microsoft.com/office/officeart/2005/8/layout/architecture"/>
    <dgm:cxn modelId="{55851CF5-52A4-4DCF-BDF7-96D39CD39E11}" type="presParOf" srcId="{59A8BAEC-8729-4BC7-AB46-F12A74E296FB}" destId="{FA88A439-D1E9-4F29-A945-ED464FF38C1B}" srcOrd="2" destOrd="0" presId="urn:microsoft.com/office/officeart/2005/8/layout/architecture"/>
    <dgm:cxn modelId="{E5FE864C-A002-4E8D-AD3D-5F3F58EE70B1}" type="presParOf" srcId="{FA88A439-D1E9-4F29-A945-ED464FF38C1B}" destId="{6D4C13B2-D95C-4F85-AF30-4192B7E281D8}" srcOrd="0" destOrd="0" presId="urn:microsoft.com/office/officeart/2005/8/layout/architecture"/>
    <dgm:cxn modelId="{EB26BCB9-B395-48CA-831F-A6AAA6DDC681}" type="presParOf" srcId="{6D4C13B2-D95C-4F85-AF30-4192B7E281D8}" destId="{8AF4A8DA-A9C6-4FF3-9F4C-2B0F6327C132}" srcOrd="0" destOrd="0" presId="urn:microsoft.com/office/officeart/2005/8/layout/architecture"/>
    <dgm:cxn modelId="{B4E94611-E759-4554-9F6E-95DF0485714C}" type="presParOf" srcId="{6D4C13B2-D95C-4F85-AF30-4192B7E281D8}" destId="{29C2E09C-7E1A-4063-9835-7EA66EA1FDE6}" srcOrd="1" destOrd="0" presId="urn:microsoft.com/office/officeart/2005/8/layout/architecture"/>
    <dgm:cxn modelId="{E1A1B3AC-3076-470E-91B8-1D54311A1816}" type="presParOf" srcId="{FA88A439-D1E9-4F29-A945-ED464FF38C1B}" destId="{CB1F5B2D-8DD1-40C3-AD21-DBB5D7159977}" srcOrd="1" destOrd="0" presId="urn:microsoft.com/office/officeart/2005/8/layout/architecture"/>
    <dgm:cxn modelId="{EF594B3C-AA8A-460B-9FD9-ECFD4D316A28}" type="presParOf" srcId="{FA88A439-D1E9-4F29-A945-ED464FF38C1B}" destId="{1D457B3D-6BFA-47B5-9D20-52B778CD1BD7}" srcOrd="2" destOrd="0" presId="urn:microsoft.com/office/officeart/2005/8/layout/architecture"/>
    <dgm:cxn modelId="{1A256C1B-93FF-47CB-B744-4C5101F0DC88}" type="presParOf" srcId="{1D457B3D-6BFA-47B5-9D20-52B778CD1BD7}" destId="{ED64E0D0-2651-4D0C-A38D-B7A11558A3CC}" srcOrd="0" destOrd="0" presId="urn:microsoft.com/office/officeart/2005/8/layout/architecture"/>
    <dgm:cxn modelId="{C35483D8-36E1-4177-B0E2-DEF6070E1E09}" type="presParOf" srcId="{1D457B3D-6BFA-47B5-9D20-52B778CD1BD7}" destId="{160A81D4-92FE-4B5F-B872-284F0445069E}" srcOrd="1" destOrd="0" presId="urn:microsoft.com/office/officeart/2005/8/layout/architecture"/>
    <dgm:cxn modelId="{8D9ADD0C-D222-4C87-8DDC-2CC95F1B711F}" type="presParOf" srcId="{FA88A439-D1E9-4F29-A945-ED464FF38C1B}" destId="{313257FC-6197-4563-AB43-B6C0067AAC3E}" srcOrd="3" destOrd="0" presId="urn:microsoft.com/office/officeart/2005/8/layout/architecture"/>
    <dgm:cxn modelId="{D6EE9705-1330-4D91-9C7A-301093CBFC95}" type="presParOf" srcId="{FA88A439-D1E9-4F29-A945-ED464FF38C1B}" destId="{CF71865F-F8E5-432D-8547-EA47D88A4309}" srcOrd="4" destOrd="0" presId="urn:microsoft.com/office/officeart/2005/8/layout/architecture"/>
    <dgm:cxn modelId="{C8F552AF-5793-46E0-BA8A-EE9D7BA47881}" type="presParOf" srcId="{CF71865F-F8E5-432D-8547-EA47D88A4309}" destId="{650A4B3C-36C6-40B3-8E99-25AC8C03A36E}" srcOrd="0" destOrd="0" presId="urn:microsoft.com/office/officeart/2005/8/layout/architecture"/>
    <dgm:cxn modelId="{04EBFA86-D635-4FD2-8EDE-5DF8AD0EFE6D}" type="presParOf" srcId="{CF71865F-F8E5-432D-8547-EA47D88A4309}" destId="{17A036E1-DF47-4D96-AD80-7933C302CDF8}" srcOrd="1" destOrd="0" presId="urn:microsoft.com/office/officeart/2005/8/layout/architecture"/>
    <dgm:cxn modelId="{7364CCB1-6773-4685-A5F5-6895C9047E6E}" type="presParOf" srcId="{FA88A439-D1E9-4F29-A945-ED464FF38C1B}" destId="{C690ED2A-F9D3-42D1-9D67-F1A87A640918}" srcOrd="5" destOrd="0" presId="urn:microsoft.com/office/officeart/2005/8/layout/architecture"/>
    <dgm:cxn modelId="{77F58AB7-4DA8-40C6-BCF7-ACD401E02F2B}" type="presParOf" srcId="{FA88A439-D1E9-4F29-A945-ED464FF38C1B}" destId="{6B05F64A-E41E-49D1-BEFD-DF9751CD1125}" srcOrd="6" destOrd="0" presId="urn:microsoft.com/office/officeart/2005/8/layout/architecture"/>
    <dgm:cxn modelId="{9AF8CF79-6732-4374-B41F-71B9EDE902C8}" type="presParOf" srcId="{6B05F64A-E41E-49D1-BEFD-DF9751CD1125}" destId="{B47978DD-ADA4-41A0-B04D-E6386257B708}" srcOrd="0" destOrd="0" presId="urn:microsoft.com/office/officeart/2005/8/layout/architecture"/>
    <dgm:cxn modelId="{343B7EB7-335B-4092-8E8A-D92B41FAC023}" type="presParOf" srcId="{6B05F64A-E41E-49D1-BEFD-DF9751CD1125}" destId="{44B22378-9460-4F76-918A-60FEE3177DAE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4946F3-A585-4C6C-ABFC-50659499C123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0F4B4A-629F-489F-AC95-D6650E2DF8AE}">
      <dgm:prSet phldrT="[Text]" custT="1"/>
      <dgm:spPr/>
      <dgm:t>
        <a:bodyPr/>
        <a:lstStyle/>
        <a:p>
          <a:endParaRPr lang="en-US" sz="4400" dirty="0"/>
        </a:p>
      </dgm:t>
    </dgm:pt>
    <dgm:pt modelId="{D9DAC40D-E348-4BED-B532-446C56723149}" type="parTrans" cxnId="{B07916F6-4FDE-49A9-93A6-4C2407FEAC7B}">
      <dgm:prSet/>
      <dgm:spPr/>
      <dgm:t>
        <a:bodyPr/>
        <a:lstStyle/>
        <a:p>
          <a:endParaRPr lang="en-US"/>
        </a:p>
      </dgm:t>
    </dgm:pt>
    <dgm:pt modelId="{DAF6FD97-28AA-46BF-A081-4A427266C586}" type="sibTrans" cxnId="{B07916F6-4FDE-49A9-93A6-4C2407FEAC7B}">
      <dgm:prSet/>
      <dgm:spPr/>
      <dgm:t>
        <a:bodyPr/>
        <a:lstStyle/>
        <a:p>
          <a:endParaRPr lang="en-US"/>
        </a:p>
      </dgm:t>
    </dgm:pt>
    <dgm:pt modelId="{2780DC99-482A-4F56-9FB9-40DFC53133F7}">
      <dgm:prSet phldrT="[Text]" custT="1"/>
      <dgm:spPr/>
      <dgm:t>
        <a:bodyPr/>
        <a:lstStyle/>
        <a:p>
          <a:r>
            <a:rPr lang="en-US" sz="4400" dirty="0"/>
            <a:t>API Gateway</a:t>
          </a:r>
        </a:p>
      </dgm:t>
    </dgm:pt>
    <dgm:pt modelId="{57ACC9D5-0B63-4AA8-BC68-2C04ED54EC33}" type="parTrans" cxnId="{B19103A8-B9DB-4642-B676-853417B1425D}">
      <dgm:prSet/>
      <dgm:spPr/>
      <dgm:t>
        <a:bodyPr/>
        <a:lstStyle/>
        <a:p>
          <a:endParaRPr lang="en-US"/>
        </a:p>
      </dgm:t>
    </dgm:pt>
    <dgm:pt modelId="{3D0D5E17-97A8-4D13-A728-EB153BB96411}" type="sibTrans" cxnId="{B19103A8-B9DB-4642-B676-853417B1425D}">
      <dgm:prSet/>
      <dgm:spPr/>
      <dgm:t>
        <a:bodyPr/>
        <a:lstStyle/>
        <a:p>
          <a:endParaRPr lang="en-US"/>
        </a:p>
      </dgm:t>
    </dgm:pt>
    <dgm:pt modelId="{CA163332-A5A5-48D0-B695-3E9AD422088B}">
      <dgm:prSet phldrT="[Text]" custT="1"/>
      <dgm:spPr/>
      <dgm:t>
        <a:bodyPr/>
        <a:lstStyle/>
        <a:p>
          <a:r>
            <a:rPr lang="en-US" sz="4400" dirty="0"/>
            <a:t>svc</a:t>
          </a:r>
        </a:p>
      </dgm:t>
    </dgm:pt>
    <dgm:pt modelId="{D2281449-F388-4EC2-9BE3-2CB880B3B54E}" type="parTrans" cxnId="{844BE86E-E392-453C-AD3B-70C3E298CC69}">
      <dgm:prSet/>
      <dgm:spPr/>
      <dgm:t>
        <a:bodyPr/>
        <a:lstStyle/>
        <a:p>
          <a:endParaRPr lang="en-US"/>
        </a:p>
      </dgm:t>
    </dgm:pt>
    <dgm:pt modelId="{FA21BC01-3FEC-4FA0-840F-A1E1F77DB2D5}" type="sibTrans" cxnId="{844BE86E-E392-453C-AD3B-70C3E298CC69}">
      <dgm:prSet/>
      <dgm:spPr/>
      <dgm:t>
        <a:bodyPr/>
        <a:lstStyle/>
        <a:p>
          <a:endParaRPr lang="en-US"/>
        </a:p>
      </dgm:t>
    </dgm:pt>
    <dgm:pt modelId="{4D4ECBE2-159A-4586-B8BD-6ED0C3071471}">
      <dgm:prSet phldrT="[Text]" custT="1"/>
      <dgm:spPr/>
      <dgm:t>
        <a:bodyPr/>
        <a:lstStyle/>
        <a:p>
          <a:r>
            <a:rPr lang="en-US" sz="4400" dirty="0"/>
            <a:t>svc</a:t>
          </a:r>
        </a:p>
      </dgm:t>
    </dgm:pt>
    <dgm:pt modelId="{0A48ED56-ECFD-4B9D-BBD7-038F4C516ACF}" type="parTrans" cxnId="{54197550-53B4-41A7-9579-25726123C9D8}">
      <dgm:prSet/>
      <dgm:spPr/>
      <dgm:t>
        <a:bodyPr/>
        <a:lstStyle/>
        <a:p>
          <a:endParaRPr lang="en-US"/>
        </a:p>
      </dgm:t>
    </dgm:pt>
    <dgm:pt modelId="{37CBFF49-FABC-4770-80DE-FE3707D18E6D}" type="sibTrans" cxnId="{54197550-53B4-41A7-9579-25726123C9D8}">
      <dgm:prSet/>
      <dgm:spPr/>
      <dgm:t>
        <a:bodyPr/>
        <a:lstStyle/>
        <a:p>
          <a:endParaRPr lang="en-US"/>
        </a:p>
      </dgm:t>
    </dgm:pt>
    <dgm:pt modelId="{F09A6FB4-05FB-4382-B9B1-22DE96831C94}">
      <dgm:prSet phldrT="[Text]" custT="1"/>
      <dgm:spPr/>
      <dgm:t>
        <a:bodyPr/>
        <a:lstStyle/>
        <a:p>
          <a:r>
            <a:rPr lang="en-US" sz="4400" dirty="0"/>
            <a:t>svc</a:t>
          </a:r>
        </a:p>
      </dgm:t>
    </dgm:pt>
    <dgm:pt modelId="{9DD925B7-E5C6-40E0-82C7-D2DAD2135340}" type="parTrans" cxnId="{6987D4A5-012F-4043-BDDB-61BD3C7E387E}">
      <dgm:prSet/>
      <dgm:spPr/>
      <dgm:t>
        <a:bodyPr/>
        <a:lstStyle/>
        <a:p>
          <a:endParaRPr lang="en-US"/>
        </a:p>
      </dgm:t>
    </dgm:pt>
    <dgm:pt modelId="{00BAEB1A-9541-483C-B37A-B75A29C5A7F8}" type="sibTrans" cxnId="{6987D4A5-012F-4043-BDDB-61BD3C7E387E}">
      <dgm:prSet/>
      <dgm:spPr/>
      <dgm:t>
        <a:bodyPr/>
        <a:lstStyle/>
        <a:p>
          <a:endParaRPr lang="en-US"/>
        </a:p>
      </dgm:t>
    </dgm:pt>
    <dgm:pt modelId="{FD8558DC-C7D2-42CA-A18C-35AB7135ED9C}">
      <dgm:prSet phldrT="[Text]" custT="1"/>
      <dgm:spPr/>
      <dgm:t>
        <a:bodyPr/>
        <a:lstStyle/>
        <a:p>
          <a:r>
            <a:rPr lang="en-US" sz="4400" dirty="0"/>
            <a:t>svc</a:t>
          </a:r>
        </a:p>
      </dgm:t>
    </dgm:pt>
    <dgm:pt modelId="{E0B0737F-4D2F-4607-AAB5-7FC58B33B0E4}" type="parTrans" cxnId="{5D1424F5-70DD-4B3E-A6E7-CBF21281DFD5}">
      <dgm:prSet/>
      <dgm:spPr/>
      <dgm:t>
        <a:bodyPr/>
        <a:lstStyle/>
        <a:p>
          <a:endParaRPr lang="en-US"/>
        </a:p>
      </dgm:t>
    </dgm:pt>
    <dgm:pt modelId="{3A6C5AA3-4CAB-414B-8CDB-AAE90BE423B6}" type="sibTrans" cxnId="{5D1424F5-70DD-4B3E-A6E7-CBF21281DFD5}">
      <dgm:prSet/>
      <dgm:spPr/>
      <dgm:t>
        <a:bodyPr/>
        <a:lstStyle/>
        <a:p>
          <a:endParaRPr lang="en-US"/>
        </a:p>
      </dgm:t>
    </dgm:pt>
    <dgm:pt modelId="{3A87C557-45C1-40B9-A338-CA16C19A4D27}" type="pres">
      <dgm:prSet presAssocID="{2D4946F3-A585-4C6C-ABFC-50659499C123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76CD1B6-ADF0-4C57-8BA6-5C1DB6F3BC3E}" type="pres">
      <dgm:prSet presAssocID="{6D0F4B4A-629F-489F-AC95-D6650E2DF8AE}" presName="vertOne" presStyleCnt="0"/>
      <dgm:spPr/>
    </dgm:pt>
    <dgm:pt modelId="{431CD9AE-D30B-4833-9664-63BD7567EA4E}" type="pres">
      <dgm:prSet presAssocID="{6D0F4B4A-629F-489F-AC95-D6650E2DF8AE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B6A8867-EA6A-4832-A91E-40F266D2BB9C}" type="pres">
      <dgm:prSet presAssocID="{6D0F4B4A-629F-489F-AC95-D6650E2DF8AE}" presName="parTransOne" presStyleCnt="0"/>
      <dgm:spPr/>
    </dgm:pt>
    <dgm:pt modelId="{77A0D06C-D728-4C5A-8970-ED5E20B3A00B}" type="pres">
      <dgm:prSet presAssocID="{6D0F4B4A-629F-489F-AC95-D6650E2DF8AE}" presName="horzOne" presStyleCnt="0"/>
      <dgm:spPr/>
    </dgm:pt>
    <dgm:pt modelId="{59A8BAEC-8729-4BC7-AB46-F12A74E296FB}" type="pres">
      <dgm:prSet presAssocID="{2780DC99-482A-4F56-9FB9-40DFC53133F7}" presName="vertTwo" presStyleCnt="0"/>
      <dgm:spPr/>
    </dgm:pt>
    <dgm:pt modelId="{B1EA3110-89F3-4811-A0E3-E60CAAB40324}" type="pres">
      <dgm:prSet presAssocID="{2780DC99-482A-4F56-9FB9-40DFC53133F7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4989D3E-4CD0-4B75-A9B6-EAFF94A5F9FD}" type="pres">
      <dgm:prSet presAssocID="{2780DC99-482A-4F56-9FB9-40DFC53133F7}" presName="parTransTwo" presStyleCnt="0"/>
      <dgm:spPr/>
    </dgm:pt>
    <dgm:pt modelId="{FA88A439-D1E9-4F29-A945-ED464FF38C1B}" type="pres">
      <dgm:prSet presAssocID="{2780DC99-482A-4F56-9FB9-40DFC53133F7}" presName="horzTwo" presStyleCnt="0"/>
      <dgm:spPr/>
    </dgm:pt>
    <dgm:pt modelId="{6D4C13B2-D95C-4F85-AF30-4192B7E281D8}" type="pres">
      <dgm:prSet presAssocID="{CA163332-A5A5-48D0-B695-3E9AD422088B}" presName="vertThree" presStyleCnt="0"/>
      <dgm:spPr/>
    </dgm:pt>
    <dgm:pt modelId="{8AF4A8DA-A9C6-4FF3-9F4C-2B0F6327C132}" type="pres">
      <dgm:prSet presAssocID="{CA163332-A5A5-48D0-B695-3E9AD422088B}" presName="txThre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9C2E09C-7E1A-4063-9835-7EA66EA1FDE6}" type="pres">
      <dgm:prSet presAssocID="{CA163332-A5A5-48D0-B695-3E9AD422088B}" presName="horzThree" presStyleCnt="0"/>
      <dgm:spPr/>
    </dgm:pt>
    <dgm:pt modelId="{CB1F5B2D-8DD1-40C3-AD21-DBB5D7159977}" type="pres">
      <dgm:prSet presAssocID="{FA21BC01-3FEC-4FA0-840F-A1E1F77DB2D5}" presName="sibSpaceThree" presStyleCnt="0"/>
      <dgm:spPr/>
    </dgm:pt>
    <dgm:pt modelId="{1D457B3D-6BFA-47B5-9D20-52B778CD1BD7}" type="pres">
      <dgm:prSet presAssocID="{4D4ECBE2-159A-4586-B8BD-6ED0C3071471}" presName="vertThree" presStyleCnt="0"/>
      <dgm:spPr/>
    </dgm:pt>
    <dgm:pt modelId="{ED64E0D0-2651-4D0C-A38D-B7A11558A3CC}" type="pres">
      <dgm:prSet presAssocID="{4D4ECBE2-159A-4586-B8BD-6ED0C3071471}" presName="txThre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60A81D4-92FE-4B5F-B872-284F0445069E}" type="pres">
      <dgm:prSet presAssocID="{4D4ECBE2-159A-4586-B8BD-6ED0C3071471}" presName="horzThree" presStyleCnt="0"/>
      <dgm:spPr/>
    </dgm:pt>
    <dgm:pt modelId="{313257FC-6197-4563-AB43-B6C0067AAC3E}" type="pres">
      <dgm:prSet presAssocID="{37CBFF49-FABC-4770-80DE-FE3707D18E6D}" presName="sibSpaceThree" presStyleCnt="0"/>
      <dgm:spPr/>
    </dgm:pt>
    <dgm:pt modelId="{CF71865F-F8E5-432D-8547-EA47D88A4309}" type="pres">
      <dgm:prSet presAssocID="{F09A6FB4-05FB-4382-B9B1-22DE96831C94}" presName="vertThree" presStyleCnt="0"/>
      <dgm:spPr/>
    </dgm:pt>
    <dgm:pt modelId="{650A4B3C-36C6-40B3-8E99-25AC8C03A36E}" type="pres">
      <dgm:prSet presAssocID="{F09A6FB4-05FB-4382-B9B1-22DE96831C94}" presName="txThre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A036E1-DF47-4D96-AD80-7933C302CDF8}" type="pres">
      <dgm:prSet presAssocID="{F09A6FB4-05FB-4382-B9B1-22DE96831C94}" presName="horzThree" presStyleCnt="0"/>
      <dgm:spPr/>
    </dgm:pt>
    <dgm:pt modelId="{C690ED2A-F9D3-42D1-9D67-F1A87A640918}" type="pres">
      <dgm:prSet presAssocID="{00BAEB1A-9541-483C-B37A-B75A29C5A7F8}" presName="sibSpaceThree" presStyleCnt="0"/>
      <dgm:spPr/>
    </dgm:pt>
    <dgm:pt modelId="{6B05F64A-E41E-49D1-BEFD-DF9751CD1125}" type="pres">
      <dgm:prSet presAssocID="{FD8558DC-C7D2-42CA-A18C-35AB7135ED9C}" presName="vertThree" presStyleCnt="0"/>
      <dgm:spPr/>
    </dgm:pt>
    <dgm:pt modelId="{B47978DD-ADA4-41A0-B04D-E6386257B708}" type="pres">
      <dgm:prSet presAssocID="{FD8558DC-C7D2-42CA-A18C-35AB7135ED9C}" presName="txThre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4B22378-9460-4F76-918A-60FEE3177DAE}" type="pres">
      <dgm:prSet presAssocID="{FD8558DC-C7D2-42CA-A18C-35AB7135ED9C}" presName="horzThree" presStyleCnt="0"/>
      <dgm:spPr/>
    </dgm:pt>
  </dgm:ptLst>
  <dgm:cxnLst>
    <dgm:cxn modelId="{4868E189-7F58-4CA2-BD9B-1C7F39C84B3C}" type="presOf" srcId="{2D4946F3-A585-4C6C-ABFC-50659499C123}" destId="{3A87C557-45C1-40B9-A338-CA16C19A4D27}" srcOrd="0" destOrd="0" presId="urn:microsoft.com/office/officeart/2005/8/layout/architecture"/>
    <dgm:cxn modelId="{6987D4A5-012F-4043-BDDB-61BD3C7E387E}" srcId="{2780DC99-482A-4F56-9FB9-40DFC53133F7}" destId="{F09A6FB4-05FB-4382-B9B1-22DE96831C94}" srcOrd="2" destOrd="0" parTransId="{9DD925B7-E5C6-40E0-82C7-D2DAD2135340}" sibTransId="{00BAEB1A-9541-483C-B37A-B75A29C5A7F8}"/>
    <dgm:cxn modelId="{54197550-53B4-41A7-9579-25726123C9D8}" srcId="{2780DC99-482A-4F56-9FB9-40DFC53133F7}" destId="{4D4ECBE2-159A-4586-B8BD-6ED0C3071471}" srcOrd="1" destOrd="0" parTransId="{0A48ED56-ECFD-4B9D-BBD7-038F4C516ACF}" sibTransId="{37CBFF49-FABC-4770-80DE-FE3707D18E6D}"/>
    <dgm:cxn modelId="{844BE86E-E392-453C-AD3B-70C3E298CC69}" srcId="{2780DC99-482A-4F56-9FB9-40DFC53133F7}" destId="{CA163332-A5A5-48D0-B695-3E9AD422088B}" srcOrd="0" destOrd="0" parTransId="{D2281449-F388-4EC2-9BE3-2CB880B3B54E}" sibTransId="{FA21BC01-3FEC-4FA0-840F-A1E1F77DB2D5}"/>
    <dgm:cxn modelId="{B07916F6-4FDE-49A9-93A6-4C2407FEAC7B}" srcId="{2D4946F3-A585-4C6C-ABFC-50659499C123}" destId="{6D0F4B4A-629F-489F-AC95-D6650E2DF8AE}" srcOrd="0" destOrd="0" parTransId="{D9DAC40D-E348-4BED-B532-446C56723149}" sibTransId="{DAF6FD97-28AA-46BF-A081-4A427266C586}"/>
    <dgm:cxn modelId="{3CABF553-B93C-4850-B485-75AD9FA7FE03}" type="presOf" srcId="{4D4ECBE2-159A-4586-B8BD-6ED0C3071471}" destId="{ED64E0D0-2651-4D0C-A38D-B7A11558A3CC}" srcOrd="0" destOrd="0" presId="urn:microsoft.com/office/officeart/2005/8/layout/architecture"/>
    <dgm:cxn modelId="{935487B0-C699-44CA-99BD-D62D3997347D}" type="presOf" srcId="{F09A6FB4-05FB-4382-B9B1-22DE96831C94}" destId="{650A4B3C-36C6-40B3-8E99-25AC8C03A36E}" srcOrd="0" destOrd="0" presId="urn:microsoft.com/office/officeart/2005/8/layout/architecture"/>
    <dgm:cxn modelId="{B19103A8-B9DB-4642-B676-853417B1425D}" srcId="{6D0F4B4A-629F-489F-AC95-D6650E2DF8AE}" destId="{2780DC99-482A-4F56-9FB9-40DFC53133F7}" srcOrd="0" destOrd="0" parTransId="{57ACC9D5-0B63-4AA8-BC68-2C04ED54EC33}" sibTransId="{3D0D5E17-97A8-4D13-A728-EB153BB96411}"/>
    <dgm:cxn modelId="{5D1424F5-70DD-4B3E-A6E7-CBF21281DFD5}" srcId="{2780DC99-482A-4F56-9FB9-40DFC53133F7}" destId="{FD8558DC-C7D2-42CA-A18C-35AB7135ED9C}" srcOrd="3" destOrd="0" parTransId="{E0B0737F-4D2F-4607-AAB5-7FC58B33B0E4}" sibTransId="{3A6C5AA3-4CAB-414B-8CDB-AAE90BE423B6}"/>
    <dgm:cxn modelId="{570C0528-4003-462C-A959-92BBDB31357C}" type="presOf" srcId="{CA163332-A5A5-48D0-B695-3E9AD422088B}" destId="{8AF4A8DA-A9C6-4FF3-9F4C-2B0F6327C132}" srcOrd="0" destOrd="0" presId="urn:microsoft.com/office/officeart/2005/8/layout/architecture"/>
    <dgm:cxn modelId="{466908BE-9BCC-4C36-BE39-C50B37A56A08}" type="presOf" srcId="{2780DC99-482A-4F56-9FB9-40DFC53133F7}" destId="{B1EA3110-89F3-4811-A0E3-E60CAAB40324}" srcOrd="0" destOrd="0" presId="urn:microsoft.com/office/officeart/2005/8/layout/architecture"/>
    <dgm:cxn modelId="{C6CD72D3-D861-4F01-93D6-4E904EE6658C}" type="presOf" srcId="{FD8558DC-C7D2-42CA-A18C-35AB7135ED9C}" destId="{B47978DD-ADA4-41A0-B04D-E6386257B708}" srcOrd="0" destOrd="0" presId="urn:microsoft.com/office/officeart/2005/8/layout/architecture"/>
    <dgm:cxn modelId="{28D2485C-25A9-4359-BF2B-2A2DD7AE8A72}" type="presOf" srcId="{6D0F4B4A-629F-489F-AC95-D6650E2DF8AE}" destId="{431CD9AE-D30B-4833-9664-63BD7567EA4E}" srcOrd="0" destOrd="0" presId="urn:microsoft.com/office/officeart/2005/8/layout/architecture"/>
    <dgm:cxn modelId="{DE934392-8CF8-485F-945F-3853945D62AB}" type="presParOf" srcId="{3A87C557-45C1-40B9-A338-CA16C19A4D27}" destId="{476CD1B6-ADF0-4C57-8BA6-5C1DB6F3BC3E}" srcOrd="0" destOrd="0" presId="urn:microsoft.com/office/officeart/2005/8/layout/architecture"/>
    <dgm:cxn modelId="{1904D0EE-4E1E-4412-87EE-A4F1A4B88EF6}" type="presParOf" srcId="{476CD1B6-ADF0-4C57-8BA6-5C1DB6F3BC3E}" destId="{431CD9AE-D30B-4833-9664-63BD7567EA4E}" srcOrd="0" destOrd="0" presId="urn:microsoft.com/office/officeart/2005/8/layout/architecture"/>
    <dgm:cxn modelId="{938BE11B-CA93-434F-9CDC-5E66FB229FDF}" type="presParOf" srcId="{476CD1B6-ADF0-4C57-8BA6-5C1DB6F3BC3E}" destId="{9B6A8867-EA6A-4832-A91E-40F266D2BB9C}" srcOrd="1" destOrd="0" presId="urn:microsoft.com/office/officeart/2005/8/layout/architecture"/>
    <dgm:cxn modelId="{6C45AB3D-6665-4D3E-B064-2DA4A5C86766}" type="presParOf" srcId="{476CD1B6-ADF0-4C57-8BA6-5C1DB6F3BC3E}" destId="{77A0D06C-D728-4C5A-8970-ED5E20B3A00B}" srcOrd="2" destOrd="0" presId="urn:microsoft.com/office/officeart/2005/8/layout/architecture"/>
    <dgm:cxn modelId="{5F1327C6-8A6F-4FAE-8934-3D1C3BB66EAB}" type="presParOf" srcId="{77A0D06C-D728-4C5A-8970-ED5E20B3A00B}" destId="{59A8BAEC-8729-4BC7-AB46-F12A74E296FB}" srcOrd="0" destOrd="0" presId="urn:microsoft.com/office/officeart/2005/8/layout/architecture"/>
    <dgm:cxn modelId="{56B0005B-0A33-45F8-B837-79137569EC79}" type="presParOf" srcId="{59A8BAEC-8729-4BC7-AB46-F12A74E296FB}" destId="{B1EA3110-89F3-4811-A0E3-E60CAAB40324}" srcOrd="0" destOrd="0" presId="urn:microsoft.com/office/officeart/2005/8/layout/architecture"/>
    <dgm:cxn modelId="{B178B863-9085-4165-B79D-20AD4F7A8C16}" type="presParOf" srcId="{59A8BAEC-8729-4BC7-AB46-F12A74E296FB}" destId="{44989D3E-4CD0-4B75-A9B6-EAFF94A5F9FD}" srcOrd="1" destOrd="0" presId="urn:microsoft.com/office/officeart/2005/8/layout/architecture"/>
    <dgm:cxn modelId="{55851CF5-52A4-4DCF-BDF7-96D39CD39E11}" type="presParOf" srcId="{59A8BAEC-8729-4BC7-AB46-F12A74E296FB}" destId="{FA88A439-D1E9-4F29-A945-ED464FF38C1B}" srcOrd="2" destOrd="0" presId="urn:microsoft.com/office/officeart/2005/8/layout/architecture"/>
    <dgm:cxn modelId="{E5FE864C-A002-4E8D-AD3D-5F3F58EE70B1}" type="presParOf" srcId="{FA88A439-D1E9-4F29-A945-ED464FF38C1B}" destId="{6D4C13B2-D95C-4F85-AF30-4192B7E281D8}" srcOrd="0" destOrd="0" presId="urn:microsoft.com/office/officeart/2005/8/layout/architecture"/>
    <dgm:cxn modelId="{EB26BCB9-B395-48CA-831F-A6AAA6DDC681}" type="presParOf" srcId="{6D4C13B2-D95C-4F85-AF30-4192B7E281D8}" destId="{8AF4A8DA-A9C6-4FF3-9F4C-2B0F6327C132}" srcOrd="0" destOrd="0" presId="urn:microsoft.com/office/officeart/2005/8/layout/architecture"/>
    <dgm:cxn modelId="{B4E94611-E759-4554-9F6E-95DF0485714C}" type="presParOf" srcId="{6D4C13B2-D95C-4F85-AF30-4192B7E281D8}" destId="{29C2E09C-7E1A-4063-9835-7EA66EA1FDE6}" srcOrd="1" destOrd="0" presId="urn:microsoft.com/office/officeart/2005/8/layout/architecture"/>
    <dgm:cxn modelId="{E1A1B3AC-3076-470E-91B8-1D54311A1816}" type="presParOf" srcId="{FA88A439-D1E9-4F29-A945-ED464FF38C1B}" destId="{CB1F5B2D-8DD1-40C3-AD21-DBB5D7159977}" srcOrd="1" destOrd="0" presId="urn:microsoft.com/office/officeart/2005/8/layout/architecture"/>
    <dgm:cxn modelId="{EF594B3C-AA8A-460B-9FD9-ECFD4D316A28}" type="presParOf" srcId="{FA88A439-D1E9-4F29-A945-ED464FF38C1B}" destId="{1D457B3D-6BFA-47B5-9D20-52B778CD1BD7}" srcOrd="2" destOrd="0" presId="urn:microsoft.com/office/officeart/2005/8/layout/architecture"/>
    <dgm:cxn modelId="{1A256C1B-93FF-47CB-B744-4C5101F0DC88}" type="presParOf" srcId="{1D457B3D-6BFA-47B5-9D20-52B778CD1BD7}" destId="{ED64E0D0-2651-4D0C-A38D-B7A11558A3CC}" srcOrd="0" destOrd="0" presId="urn:microsoft.com/office/officeart/2005/8/layout/architecture"/>
    <dgm:cxn modelId="{C35483D8-36E1-4177-B0E2-DEF6070E1E09}" type="presParOf" srcId="{1D457B3D-6BFA-47B5-9D20-52B778CD1BD7}" destId="{160A81D4-92FE-4B5F-B872-284F0445069E}" srcOrd="1" destOrd="0" presId="urn:microsoft.com/office/officeart/2005/8/layout/architecture"/>
    <dgm:cxn modelId="{8D9ADD0C-D222-4C87-8DDC-2CC95F1B711F}" type="presParOf" srcId="{FA88A439-D1E9-4F29-A945-ED464FF38C1B}" destId="{313257FC-6197-4563-AB43-B6C0067AAC3E}" srcOrd="3" destOrd="0" presId="urn:microsoft.com/office/officeart/2005/8/layout/architecture"/>
    <dgm:cxn modelId="{D6EE9705-1330-4D91-9C7A-301093CBFC95}" type="presParOf" srcId="{FA88A439-D1E9-4F29-A945-ED464FF38C1B}" destId="{CF71865F-F8E5-432D-8547-EA47D88A4309}" srcOrd="4" destOrd="0" presId="urn:microsoft.com/office/officeart/2005/8/layout/architecture"/>
    <dgm:cxn modelId="{C8F552AF-5793-46E0-BA8A-EE9D7BA47881}" type="presParOf" srcId="{CF71865F-F8E5-432D-8547-EA47D88A4309}" destId="{650A4B3C-36C6-40B3-8E99-25AC8C03A36E}" srcOrd="0" destOrd="0" presId="urn:microsoft.com/office/officeart/2005/8/layout/architecture"/>
    <dgm:cxn modelId="{04EBFA86-D635-4FD2-8EDE-5DF8AD0EFE6D}" type="presParOf" srcId="{CF71865F-F8E5-432D-8547-EA47D88A4309}" destId="{17A036E1-DF47-4D96-AD80-7933C302CDF8}" srcOrd="1" destOrd="0" presId="urn:microsoft.com/office/officeart/2005/8/layout/architecture"/>
    <dgm:cxn modelId="{7364CCB1-6773-4685-A5F5-6895C9047E6E}" type="presParOf" srcId="{FA88A439-D1E9-4F29-A945-ED464FF38C1B}" destId="{C690ED2A-F9D3-42D1-9D67-F1A87A640918}" srcOrd="5" destOrd="0" presId="urn:microsoft.com/office/officeart/2005/8/layout/architecture"/>
    <dgm:cxn modelId="{77F58AB7-4DA8-40C6-BCF7-ACD401E02F2B}" type="presParOf" srcId="{FA88A439-D1E9-4F29-A945-ED464FF38C1B}" destId="{6B05F64A-E41E-49D1-BEFD-DF9751CD1125}" srcOrd="6" destOrd="0" presId="urn:microsoft.com/office/officeart/2005/8/layout/architecture"/>
    <dgm:cxn modelId="{9AF8CF79-6732-4374-B41F-71B9EDE902C8}" type="presParOf" srcId="{6B05F64A-E41E-49D1-BEFD-DF9751CD1125}" destId="{B47978DD-ADA4-41A0-B04D-E6386257B708}" srcOrd="0" destOrd="0" presId="urn:microsoft.com/office/officeart/2005/8/layout/architecture"/>
    <dgm:cxn modelId="{343B7EB7-335B-4092-8E8A-D92B41FAC023}" type="presParOf" srcId="{6B05F64A-E41E-49D1-BEFD-DF9751CD1125}" destId="{44B22378-9460-4F76-918A-60FEE3177DAE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537EE62-26D8-4F49-AB02-5D156A35A8CE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6CFCB8-E77E-456F-B2C7-5616F52FE61A}">
      <dgm:prSet phldrT="[Text]" custT="1"/>
      <dgm:spPr/>
      <dgm:t>
        <a:bodyPr/>
        <a:lstStyle/>
        <a:p>
          <a:r>
            <a:rPr lang="en-US" sz="3600" dirty="0" smtClean="0"/>
            <a:t>APP</a:t>
          </a:r>
          <a:endParaRPr lang="en-US" sz="3600" dirty="0"/>
        </a:p>
      </dgm:t>
    </dgm:pt>
    <dgm:pt modelId="{F45601AC-9EB9-4E34-AB03-31A51079EB35}" type="parTrans" cxnId="{7DE5ED8A-EB3B-4A5D-95D0-9E3DDF7E54B6}">
      <dgm:prSet/>
      <dgm:spPr/>
      <dgm:t>
        <a:bodyPr/>
        <a:lstStyle/>
        <a:p>
          <a:endParaRPr lang="en-US" sz="1400"/>
        </a:p>
      </dgm:t>
    </dgm:pt>
    <dgm:pt modelId="{4E84B48D-EE55-4EB2-BC3B-2ECFF8165CC4}" type="sibTrans" cxnId="{7DE5ED8A-EB3B-4A5D-95D0-9E3DDF7E54B6}">
      <dgm:prSet/>
      <dgm:spPr/>
      <dgm:t>
        <a:bodyPr/>
        <a:lstStyle/>
        <a:p>
          <a:endParaRPr lang="en-US" sz="1400"/>
        </a:p>
      </dgm:t>
    </dgm:pt>
    <dgm:pt modelId="{2E5C68DC-3CF0-40CC-8B49-951C73019734}">
      <dgm:prSet phldrT="[Text]" custT="1"/>
      <dgm:spPr/>
      <dgm:t>
        <a:bodyPr/>
        <a:lstStyle/>
        <a:p>
          <a:r>
            <a:rPr lang="en-US" sz="3600" dirty="0" smtClean="0"/>
            <a:t>APP</a:t>
          </a:r>
          <a:endParaRPr lang="en-US" sz="3600" dirty="0"/>
        </a:p>
      </dgm:t>
    </dgm:pt>
    <dgm:pt modelId="{7D8ABE2E-C15F-4DD0-9FEE-F440ABB19CC1}" type="parTrans" cxnId="{2E6D13E0-7E25-464F-9F8C-14EC848A8206}">
      <dgm:prSet/>
      <dgm:spPr/>
      <dgm:t>
        <a:bodyPr/>
        <a:lstStyle/>
        <a:p>
          <a:endParaRPr lang="en-US" sz="1400"/>
        </a:p>
      </dgm:t>
    </dgm:pt>
    <dgm:pt modelId="{2FD64668-5F5D-44AF-B963-D03EE09D13AE}" type="sibTrans" cxnId="{2E6D13E0-7E25-464F-9F8C-14EC848A8206}">
      <dgm:prSet/>
      <dgm:spPr/>
      <dgm:t>
        <a:bodyPr/>
        <a:lstStyle/>
        <a:p>
          <a:endParaRPr lang="en-US" sz="1400"/>
        </a:p>
      </dgm:t>
    </dgm:pt>
    <dgm:pt modelId="{E7867979-DEAE-49C7-8E7D-6BAA5D04F462}">
      <dgm:prSet phldrT="[Text]" custT="1"/>
      <dgm:spPr/>
      <dgm:t>
        <a:bodyPr/>
        <a:lstStyle/>
        <a:p>
          <a:r>
            <a:rPr lang="en-US" sz="3600" dirty="0" smtClean="0"/>
            <a:t>APP</a:t>
          </a:r>
          <a:endParaRPr lang="en-US" sz="3600" dirty="0"/>
        </a:p>
      </dgm:t>
    </dgm:pt>
    <dgm:pt modelId="{78853F0B-8831-4E97-9592-B854D2D1CD77}" type="parTrans" cxnId="{8BB52FB0-E351-4612-9220-1F4AABC14EA5}">
      <dgm:prSet/>
      <dgm:spPr/>
      <dgm:t>
        <a:bodyPr/>
        <a:lstStyle/>
        <a:p>
          <a:endParaRPr lang="en-US" sz="1400"/>
        </a:p>
      </dgm:t>
    </dgm:pt>
    <dgm:pt modelId="{2B466B7A-029A-486D-AACC-ACBC84D11F91}" type="sibTrans" cxnId="{8BB52FB0-E351-4612-9220-1F4AABC14EA5}">
      <dgm:prSet/>
      <dgm:spPr/>
      <dgm:t>
        <a:bodyPr/>
        <a:lstStyle/>
        <a:p>
          <a:endParaRPr lang="en-US" sz="1400"/>
        </a:p>
      </dgm:t>
    </dgm:pt>
    <dgm:pt modelId="{7806978C-96A7-4425-8B0B-DEEAB1FF94F3}">
      <dgm:prSet phldrT="[Text]" custT="1"/>
      <dgm:spPr/>
      <dgm:t>
        <a:bodyPr/>
        <a:lstStyle/>
        <a:p>
          <a:r>
            <a:rPr lang="en-US" sz="3600" dirty="0" smtClean="0"/>
            <a:t>APP</a:t>
          </a:r>
          <a:endParaRPr lang="en-US" sz="3600" dirty="0"/>
        </a:p>
      </dgm:t>
    </dgm:pt>
    <dgm:pt modelId="{A6EDCB20-F7BE-4576-B2EB-593255A3AF42}" type="parTrans" cxnId="{40522E31-90F3-45F4-8876-337166365BD4}">
      <dgm:prSet/>
      <dgm:spPr/>
      <dgm:t>
        <a:bodyPr/>
        <a:lstStyle/>
        <a:p>
          <a:endParaRPr lang="en-US" sz="1400"/>
        </a:p>
      </dgm:t>
    </dgm:pt>
    <dgm:pt modelId="{4826D63B-824A-41F8-A70F-CC703398541B}" type="sibTrans" cxnId="{40522E31-90F3-45F4-8876-337166365BD4}">
      <dgm:prSet/>
      <dgm:spPr/>
      <dgm:t>
        <a:bodyPr/>
        <a:lstStyle/>
        <a:p>
          <a:endParaRPr lang="en-US" sz="1400"/>
        </a:p>
      </dgm:t>
    </dgm:pt>
    <dgm:pt modelId="{6C894612-0440-4FF5-AFAB-DDD5FC49C14D}" type="pres">
      <dgm:prSet presAssocID="{A537EE62-26D8-4F49-AB02-5D156A35A8C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66D7FAD-1A2B-4120-B984-2D0B3BB1B2EB}" type="pres">
      <dgm:prSet presAssocID="{016CFCB8-E77E-456F-B2C7-5616F52FE61A}" presName="node" presStyleLbl="node1" presStyleIdx="0" presStyleCnt="4" custLinFactNeighborX="-49045" custLinFactNeighborY="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AB1B32-0026-4F66-AC88-185B548075B7}" type="pres">
      <dgm:prSet presAssocID="{4E84B48D-EE55-4EB2-BC3B-2ECFF8165CC4}" presName="sibTrans" presStyleCnt="0"/>
      <dgm:spPr/>
    </dgm:pt>
    <dgm:pt modelId="{164505AC-5993-4C6A-AAA9-5AD5A0D7D07C}" type="pres">
      <dgm:prSet presAssocID="{2E5C68DC-3CF0-40CC-8B49-951C73019734}" presName="node" presStyleLbl="node1" presStyleIdx="1" presStyleCnt="4" custLinFactNeighborX="-186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AC908F-4907-4510-A98E-423F850BA45A}" type="pres">
      <dgm:prSet presAssocID="{2FD64668-5F5D-44AF-B963-D03EE09D13AE}" presName="sibTrans" presStyleCnt="0"/>
      <dgm:spPr/>
    </dgm:pt>
    <dgm:pt modelId="{FC9C3380-3362-4FCE-9551-F05F7D6B90F6}" type="pres">
      <dgm:prSet presAssocID="{E7867979-DEAE-49C7-8E7D-6BAA5D04F462}" presName="node" presStyleLbl="node1" presStyleIdx="2" presStyleCnt="4" custLinFactNeighborX="253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E57EF2-993E-47E2-9351-B58EEE36949B}" type="pres">
      <dgm:prSet presAssocID="{2B466B7A-029A-486D-AACC-ACBC84D11F91}" presName="sibTrans" presStyleCnt="0"/>
      <dgm:spPr/>
    </dgm:pt>
    <dgm:pt modelId="{BA8E80F8-82DB-47B3-8D88-078B394C3672}" type="pres">
      <dgm:prSet presAssocID="{7806978C-96A7-4425-8B0B-DEEAB1FF94F3}" presName="node" presStyleLbl="node1" presStyleIdx="3" presStyleCnt="4" custLinFactY="-197673" custLinFactNeighborX="56934" custLinFactNeighborY="-2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0E82B91-0284-424F-8170-0C0EA2EF14BF}" type="presOf" srcId="{2E5C68DC-3CF0-40CC-8B49-951C73019734}" destId="{164505AC-5993-4C6A-AAA9-5AD5A0D7D07C}" srcOrd="0" destOrd="0" presId="urn:microsoft.com/office/officeart/2005/8/layout/default"/>
    <dgm:cxn modelId="{2E6D13E0-7E25-464F-9F8C-14EC848A8206}" srcId="{A537EE62-26D8-4F49-AB02-5D156A35A8CE}" destId="{2E5C68DC-3CF0-40CC-8B49-951C73019734}" srcOrd="1" destOrd="0" parTransId="{7D8ABE2E-C15F-4DD0-9FEE-F440ABB19CC1}" sibTransId="{2FD64668-5F5D-44AF-B963-D03EE09D13AE}"/>
    <dgm:cxn modelId="{9BCC3CAA-CC97-4225-8CD6-49048D2611D4}" type="presOf" srcId="{016CFCB8-E77E-456F-B2C7-5616F52FE61A}" destId="{166D7FAD-1A2B-4120-B984-2D0B3BB1B2EB}" srcOrd="0" destOrd="0" presId="urn:microsoft.com/office/officeart/2005/8/layout/default"/>
    <dgm:cxn modelId="{2C0330C7-95F1-4322-9647-1C346F560429}" type="presOf" srcId="{E7867979-DEAE-49C7-8E7D-6BAA5D04F462}" destId="{FC9C3380-3362-4FCE-9551-F05F7D6B90F6}" srcOrd="0" destOrd="0" presId="urn:microsoft.com/office/officeart/2005/8/layout/default"/>
    <dgm:cxn modelId="{7DE5ED8A-EB3B-4A5D-95D0-9E3DDF7E54B6}" srcId="{A537EE62-26D8-4F49-AB02-5D156A35A8CE}" destId="{016CFCB8-E77E-456F-B2C7-5616F52FE61A}" srcOrd="0" destOrd="0" parTransId="{F45601AC-9EB9-4E34-AB03-31A51079EB35}" sibTransId="{4E84B48D-EE55-4EB2-BC3B-2ECFF8165CC4}"/>
    <dgm:cxn modelId="{40522E31-90F3-45F4-8876-337166365BD4}" srcId="{A537EE62-26D8-4F49-AB02-5D156A35A8CE}" destId="{7806978C-96A7-4425-8B0B-DEEAB1FF94F3}" srcOrd="3" destOrd="0" parTransId="{A6EDCB20-F7BE-4576-B2EB-593255A3AF42}" sibTransId="{4826D63B-824A-41F8-A70F-CC703398541B}"/>
    <dgm:cxn modelId="{52F81CB2-3457-4707-978D-1AC383D11864}" type="presOf" srcId="{A537EE62-26D8-4F49-AB02-5D156A35A8CE}" destId="{6C894612-0440-4FF5-AFAB-DDD5FC49C14D}" srcOrd="0" destOrd="0" presId="urn:microsoft.com/office/officeart/2005/8/layout/default"/>
    <dgm:cxn modelId="{E8176271-6487-49AD-801D-FE364C1D8BC5}" type="presOf" srcId="{7806978C-96A7-4425-8B0B-DEEAB1FF94F3}" destId="{BA8E80F8-82DB-47B3-8D88-078B394C3672}" srcOrd="0" destOrd="0" presId="urn:microsoft.com/office/officeart/2005/8/layout/default"/>
    <dgm:cxn modelId="{8BB52FB0-E351-4612-9220-1F4AABC14EA5}" srcId="{A537EE62-26D8-4F49-AB02-5D156A35A8CE}" destId="{E7867979-DEAE-49C7-8E7D-6BAA5D04F462}" srcOrd="2" destOrd="0" parTransId="{78853F0B-8831-4E97-9592-B854D2D1CD77}" sibTransId="{2B466B7A-029A-486D-AACC-ACBC84D11F91}"/>
    <dgm:cxn modelId="{141BE79F-A7D3-4DD6-A07E-9BFCC80FA810}" type="presParOf" srcId="{6C894612-0440-4FF5-AFAB-DDD5FC49C14D}" destId="{166D7FAD-1A2B-4120-B984-2D0B3BB1B2EB}" srcOrd="0" destOrd="0" presId="urn:microsoft.com/office/officeart/2005/8/layout/default"/>
    <dgm:cxn modelId="{9E226A23-04DE-486F-BA9F-A8D8D861C0C9}" type="presParOf" srcId="{6C894612-0440-4FF5-AFAB-DDD5FC49C14D}" destId="{8EAB1B32-0026-4F66-AC88-185B548075B7}" srcOrd="1" destOrd="0" presId="urn:microsoft.com/office/officeart/2005/8/layout/default"/>
    <dgm:cxn modelId="{01D4B0B0-9CE2-40E6-919B-FB29E524914C}" type="presParOf" srcId="{6C894612-0440-4FF5-AFAB-DDD5FC49C14D}" destId="{164505AC-5993-4C6A-AAA9-5AD5A0D7D07C}" srcOrd="2" destOrd="0" presId="urn:microsoft.com/office/officeart/2005/8/layout/default"/>
    <dgm:cxn modelId="{14B1DC8F-031F-446C-A872-7F9FE97B403F}" type="presParOf" srcId="{6C894612-0440-4FF5-AFAB-DDD5FC49C14D}" destId="{99AC908F-4907-4510-A98E-423F850BA45A}" srcOrd="3" destOrd="0" presId="urn:microsoft.com/office/officeart/2005/8/layout/default"/>
    <dgm:cxn modelId="{16E31F41-D7B3-49EF-B604-9EE5CD6E0548}" type="presParOf" srcId="{6C894612-0440-4FF5-AFAB-DDD5FC49C14D}" destId="{FC9C3380-3362-4FCE-9551-F05F7D6B90F6}" srcOrd="4" destOrd="0" presId="urn:microsoft.com/office/officeart/2005/8/layout/default"/>
    <dgm:cxn modelId="{C013C0AF-6861-41CE-B0A3-E91F0CC0CE3B}" type="presParOf" srcId="{6C894612-0440-4FF5-AFAB-DDD5FC49C14D}" destId="{47E57EF2-993E-47E2-9351-B58EEE36949B}" srcOrd="5" destOrd="0" presId="urn:microsoft.com/office/officeart/2005/8/layout/default"/>
    <dgm:cxn modelId="{D969BA8A-AB31-4545-8DD1-D612C11700E6}" type="presParOf" srcId="{6C894612-0440-4FF5-AFAB-DDD5FC49C14D}" destId="{BA8E80F8-82DB-47B3-8D88-078B394C3672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B7D616B-E0F2-40F4-BB80-01877A862517}" type="doc">
      <dgm:prSet loTypeId="urn:microsoft.com/office/officeart/2005/8/layout/cycle3" loCatId="cycl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9459CE-9CDD-4385-B792-914D5496D338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 smtClean="0"/>
            <a:t>On Props</a:t>
          </a:r>
          <a:endParaRPr lang="en-US" dirty="0"/>
        </a:p>
      </dgm:t>
    </dgm:pt>
    <dgm:pt modelId="{047CE156-1E8D-4078-ACA6-60B0085CD07F}" type="parTrans" cxnId="{22906E14-76D9-4AA7-973C-3B0C7EFE3B3E}">
      <dgm:prSet/>
      <dgm:spPr/>
      <dgm:t>
        <a:bodyPr/>
        <a:lstStyle/>
        <a:p>
          <a:endParaRPr lang="en-US"/>
        </a:p>
      </dgm:t>
    </dgm:pt>
    <dgm:pt modelId="{700D758F-C723-432D-9A02-BBCA7B0B7C29}" type="sibTrans" cxnId="{22906E14-76D9-4AA7-973C-3B0C7EFE3B3E}">
      <dgm:prSet/>
      <dgm:spPr/>
      <dgm:t>
        <a:bodyPr/>
        <a:lstStyle/>
        <a:p>
          <a:endParaRPr lang="en-US"/>
        </a:p>
      </dgm:t>
    </dgm:pt>
    <dgm:pt modelId="{903D7D74-4DE7-44A4-9D2C-0DE5A73B8A0A}">
      <dgm:prSet phldrT="[Text]"/>
      <dgm:spPr/>
      <dgm:t>
        <a:bodyPr/>
        <a:lstStyle/>
        <a:p>
          <a:r>
            <a:rPr lang="en-US" dirty="0" smtClean="0"/>
            <a:t>On event</a:t>
          </a:r>
          <a:endParaRPr lang="en-US" dirty="0"/>
        </a:p>
      </dgm:t>
    </dgm:pt>
    <dgm:pt modelId="{93E15852-8CF3-4043-B6FA-07478E1B8F54}" type="parTrans" cxnId="{81FBD48B-EEFF-4FF1-90BC-1C9D1A8BD90F}">
      <dgm:prSet/>
      <dgm:spPr/>
      <dgm:t>
        <a:bodyPr/>
        <a:lstStyle/>
        <a:p>
          <a:endParaRPr lang="en-US"/>
        </a:p>
      </dgm:t>
    </dgm:pt>
    <dgm:pt modelId="{7A785CDC-4C6D-4B74-91DD-62A2DABCB36D}" type="sibTrans" cxnId="{81FBD48B-EEFF-4FF1-90BC-1C9D1A8BD90F}">
      <dgm:prSet/>
      <dgm:spPr/>
      <dgm:t>
        <a:bodyPr/>
        <a:lstStyle/>
        <a:p>
          <a:endParaRPr lang="en-US"/>
        </a:p>
      </dgm:t>
    </dgm:pt>
    <dgm:pt modelId="{69DB3527-956E-4A9B-9BDE-C5BD82DC904F}">
      <dgm:prSet phldrT="[Text]"/>
      <dgm:spPr/>
      <dgm:t>
        <a:bodyPr/>
        <a:lstStyle/>
        <a:p>
          <a:r>
            <a:rPr lang="en-US" dirty="0" smtClean="0"/>
            <a:t>Set Props</a:t>
          </a:r>
          <a:endParaRPr lang="en-US" dirty="0"/>
        </a:p>
      </dgm:t>
    </dgm:pt>
    <dgm:pt modelId="{5554CBA3-021D-4A71-B218-619A0216EE16}" type="parTrans" cxnId="{C110235B-BC06-4CB3-BDF1-612FD234AC61}">
      <dgm:prSet/>
      <dgm:spPr/>
      <dgm:t>
        <a:bodyPr/>
        <a:lstStyle/>
        <a:p>
          <a:endParaRPr lang="en-US"/>
        </a:p>
      </dgm:t>
    </dgm:pt>
    <dgm:pt modelId="{8B9569C4-CD97-447D-A21A-6BE773B796BD}" type="sibTrans" cxnId="{C110235B-BC06-4CB3-BDF1-612FD234AC61}">
      <dgm:prSet/>
      <dgm:spPr/>
      <dgm:t>
        <a:bodyPr/>
        <a:lstStyle/>
        <a:p>
          <a:endParaRPr lang="en-US"/>
        </a:p>
      </dgm:t>
    </dgm:pt>
    <dgm:pt modelId="{3F5071C6-0872-448C-8AEC-373530F0035B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 smtClean="0"/>
            <a:t>On Props</a:t>
          </a:r>
          <a:endParaRPr lang="en-US" dirty="0"/>
        </a:p>
      </dgm:t>
    </dgm:pt>
    <dgm:pt modelId="{FDB9F8A8-2637-481D-946A-A186B30715B4}" type="parTrans" cxnId="{54E0EC7E-A521-411D-A22F-FD4E69CA7894}">
      <dgm:prSet/>
      <dgm:spPr/>
      <dgm:t>
        <a:bodyPr/>
        <a:lstStyle/>
        <a:p>
          <a:endParaRPr lang="en-US"/>
        </a:p>
      </dgm:t>
    </dgm:pt>
    <dgm:pt modelId="{36C5B965-849F-4B9C-8F11-033E73EE56DC}" type="sibTrans" cxnId="{54E0EC7E-A521-411D-A22F-FD4E69CA7894}">
      <dgm:prSet/>
      <dgm:spPr/>
      <dgm:t>
        <a:bodyPr/>
        <a:lstStyle/>
        <a:p>
          <a:endParaRPr lang="en-US"/>
        </a:p>
      </dgm:t>
    </dgm:pt>
    <dgm:pt modelId="{A815CF0B-6984-4661-A6DE-E954C1CD09FA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 smtClean="0"/>
            <a:t>Raise event</a:t>
          </a:r>
          <a:endParaRPr lang="en-US" dirty="0"/>
        </a:p>
      </dgm:t>
    </dgm:pt>
    <dgm:pt modelId="{E5EC83EC-83CE-45EE-9FD6-EA7A63A99558}" type="parTrans" cxnId="{D7E42BBE-321E-4363-AA17-79F800658386}">
      <dgm:prSet/>
      <dgm:spPr/>
      <dgm:t>
        <a:bodyPr/>
        <a:lstStyle/>
        <a:p>
          <a:endParaRPr lang="en-US"/>
        </a:p>
      </dgm:t>
    </dgm:pt>
    <dgm:pt modelId="{8E135A18-03D8-4901-9693-E5859D794F3A}" type="sibTrans" cxnId="{D7E42BBE-321E-4363-AA17-79F800658386}">
      <dgm:prSet/>
      <dgm:spPr/>
      <dgm:t>
        <a:bodyPr/>
        <a:lstStyle/>
        <a:p>
          <a:endParaRPr lang="en-US"/>
        </a:p>
      </dgm:t>
    </dgm:pt>
    <dgm:pt modelId="{B077A759-CAFB-4BE5-BF9F-EC56029FB8E4}">
      <dgm:prSet phldrT="[Text]"/>
      <dgm:spPr/>
      <dgm:t>
        <a:bodyPr/>
        <a:lstStyle/>
        <a:p>
          <a:r>
            <a:rPr lang="en-US" dirty="0" smtClean="0"/>
            <a:t>Set Props</a:t>
          </a:r>
          <a:endParaRPr lang="en-US" dirty="0"/>
        </a:p>
      </dgm:t>
    </dgm:pt>
    <dgm:pt modelId="{6D0AA7DC-B77A-4D28-B2B3-CF5D3B9C4D7E}" type="parTrans" cxnId="{C5551222-D86D-4B4D-AF84-B0B1EF05C53D}">
      <dgm:prSet/>
      <dgm:spPr/>
      <dgm:t>
        <a:bodyPr/>
        <a:lstStyle/>
        <a:p>
          <a:endParaRPr lang="en-US"/>
        </a:p>
      </dgm:t>
    </dgm:pt>
    <dgm:pt modelId="{BAF28B93-AAE3-4FFF-A89B-5FBFB93AB7F6}" type="sibTrans" cxnId="{C5551222-D86D-4B4D-AF84-B0B1EF05C53D}">
      <dgm:prSet/>
      <dgm:spPr/>
      <dgm:t>
        <a:bodyPr/>
        <a:lstStyle/>
        <a:p>
          <a:endParaRPr lang="en-US"/>
        </a:p>
      </dgm:t>
    </dgm:pt>
    <dgm:pt modelId="{D8F99B0F-5736-4120-A98A-FB68DAA18D87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 smtClean="0"/>
            <a:t>Raise event</a:t>
          </a:r>
          <a:endParaRPr lang="en-US" dirty="0"/>
        </a:p>
      </dgm:t>
    </dgm:pt>
    <dgm:pt modelId="{1AAE5341-029F-4F06-B222-FCB591FA7F3D}" type="parTrans" cxnId="{4CE58E92-826D-427F-9595-E0E1ECB6F3B1}">
      <dgm:prSet/>
      <dgm:spPr/>
      <dgm:t>
        <a:bodyPr/>
        <a:lstStyle/>
        <a:p>
          <a:endParaRPr lang="en-US"/>
        </a:p>
      </dgm:t>
    </dgm:pt>
    <dgm:pt modelId="{27970A98-E231-4312-8701-19FED2FA08E1}" type="sibTrans" cxnId="{4CE58E92-826D-427F-9595-E0E1ECB6F3B1}">
      <dgm:prSet/>
      <dgm:spPr/>
      <dgm:t>
        <a:bodyPr/>
        <a:lstStyle/>
        <a:p>
          <a:endParaRPr lang="en-US"/>
        </a:p>
      </dgm:t>
    </dgm:pt>
    <dgm:pt modelId="{2BEC6DCE-6A21-44F5-957A-6B692432F938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dirty="0" smtClean="0"/>
            <a:t>On event</a:t>
          </a:r>
          <a:endParaRPr lang="en-US" dirty="0"/>
        </a:p>
      </dgm:t>
    </dgm:pt>
    <dgm:pt modelId="{9BB8D844-9051-49C3-A25D-A20CC4EB7027}" type="parTrans" cxnId="{9D144472-FCBE-4295-9266-FDACD2E86A66}">
      <dgm:prSet/>
      <dgm:spPr/>
      <dgm:t>
        <a:bodyPr/>
        <a:lstStyle/>
        <a:p>
          <a:endParaRPr lang="en-US"/>
        </a:p>
      </dgm:t>
    </dgm:pt>
    <dgm:pt modelId="{35558966-B111-4A5A-B8F4-78ED8B8252AB}" type="sibTrans" cxnId="{9D144472-FCBE-4295-9266-FDACD2E86A66}">
      <dgm:prSet/>
      <dgm:spPr/>
      <dgm:t>
        <a:bodyPr/>
        <a:lstStyle/>
        <a:p>
          <a:endParaRPr lang="en-US"/>
        </a:p>
      </dgm:t>
    </dgm:pt>
    <dgm:pt modelId="{D50274DA-7F55-4F5C-9B07-47C25D479977}" type="pres">
      <dgm:prSet presAssocID="{5B7D616B-E0F2-40F4-BB80-01877A86251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D5770AE-B92B-449D-BBBA-5993A14BB0B8}" type="pres">
      <dgm:prSet presAssocID="{5B7D616B-E0F2-40F4-BB80-01877A862517}" presName="cycle" presStyleCnt="0"/>
      <dgm:spPr/>
    </dgm:pt>
    <dgm:pt modelId="{D90B5870-B990-480E-98EB-B56EAA5323D7}" type="pres">
      <dgm:prSet presAssocID="{B077A759-CAFB-4BE5-BF9F-EC56029FB8E4}" presName="nodeFirst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743677-F418-4034-AC7F-866D3A0E8CB2}" type="pres">
      <dgm:prSet presAssocID="{BAF28B93-AAE3-4FFF-A89B-5FBFB93AB7F6}" presName="sibTransFirstNode" presStyleLbl="bgShp" presStyleIdx="0" presStyleCnt="1"/>
      <dgm:spPr/>
      <dgm:t>
        <a:bodyPr/>
        <a:lstStyle/>
        <a:p>
          <a:endParaRPr lang="en-US"/>
        </a:p>
      </dgm:t>
    </dgm:pt>
    <dgm:pt modelId="{07A4F87D-8D75-4679-8CDE-98F046E28174}" type="pres">
      <dgm:prSet presAssocID="{3E9459CE-9CDD-4385-B792-914D5496D338}" presName="nodeFollowingNodes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B55BDB-B38D-4A7A-A593-2B988D1CC44F}" type="pres">
      <dgm:prSet presAssocID="{A815CF0B-6984-4661-A6DE-E954C1CD09FA}" presName="nodeFollowingNodes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CE1916-58E3-4410-A890-52EE643C958B}" type="pres">
      <dgm:prSet presAssocID="{903D7D74-4DE7-44A4-9D2C-0DE5A73B8A0A}" presName="nodeFollowingNodes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E69EE9-C679-4096-A5F5-A05FB6EA9ACA}" type="pres">
      <dgm:prSet presAssocID="{69DB3527-956E-4A9B-9BDE-C5BD82DC904F}" presName="nodeFollowingNodes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8F46F7-070E-4E91-8D7D-C01FF79FAD7A}" type="pres">
      <dgm:prSet presAssocID="{3F5071C6-0872-448C-8AEC-373530F0035B}" presName="nodeFollowingNodes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55736E-93AD-41F5-8838-231F2D21AFF2}" type="pres">
      <dgm:prSet presAssocID="{D8F99B0F-5736-4120-A98A-FB68DAA18D87}" presName="nodeFollowingNodes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BE31E4-DCD8-4A93-B121-2245F831C6EB}" type="pres">
      <dgm:prSet presAssocID="{2BEC6DCE-6A21-44F5-957A-6B692432F938}" presName="nodeFollowingNodes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65AA0B1-84E9-444B-B805-108D6E2B6DB8}" type="presOf" srcId="{2BEC6DCE-6A21-44F5-957A-6B692432F938}" destId="{79BE31E4-DCD8-4A93-B121-2245F831C6EB}" srcOrd="0" destOrd="0" presId="urn:microsoft.com/office/officeart/2005/8/layout/cycle3"/>
    <dgm:cxn modelId="{41D02618-02DE-4D71-BA40-7DEDA7C6E053}" type="presOf" srcId="{903D7D74-4DE7-44A4-9D2C-0DE5A73B8A0A}" destId="{E1CE1916-58E3-4410-A890-52EE643C958B}" srcOrd="0" destOrd="0" presId="urn:microsoft.com/office/officeart/2005/8/layout/cycle3"/>
    <dgm:cxn modelId="{C110235B-BC06-4CB3-BDF1-612FD234AC61}" srcId="{5B7D616B-E0F2-40F4-BB80-01877A862517}" destId="{69DB3527-956E-4A9B-9BDE-C5BD82DC904F}" srcOrd="4" destOrd="0" parTransId="{5554CBA3-021D-4A71-B218-619A0216EE16}" sibTransId="{8B9569C4-CD97-447D-A21A-6BE773B796BD}"/>
    <dgm:cxn modelId="{9D144472-FCBE-4295-9266-FDACD2E86A66}" srcId="{5B7D616B-E0F2-40F4-BB80-01877A862517}" destId="{2BEC6DCE-6A21-44F5-957A-6B692432F938}" srcOrd="7" destOrd="0" parTransId="{9BB8D844-9051-49C3-A25D-A20CC4EB7027}" sibTransId="{35558966-B111-4A5A-B8F4-78ED8B8252AB}"/>
    <dgm:cxn modelId="{54E0EC7E-A521-411D-A22F-FD4E69CA7894}" srcId="{5B7D616B-E0F2-40F4-BB80-01877A862517}" destId="{3F5071C6-0872-448C-8AEC-373530F0035B}" srcOrd="5" destOrd="0" parTransId="{FDB9F8A8-2637-481D-946A-A186B30715B4}" sibTransId="{36C5B965-849F-4B9C-8F11-033E73EE56DC}"/>
    <dgm:cxn modelId="{57681F5C-D0CC-4ED9-936D-F31D8E24D565}" type="presOf" srcId="{B077A759-CAFB-4BE5-BF9F-EC56029FB8E4}" destId="{D90B5870-B990-480E-98EB-B56EAA5323D7}" srcOrd="0" destOrd="0" presId="urn:microsoft.com/office/officeart/2005/8/layout/cycle3"/>
    <dgm:cxn modelId="{C5551222-D86D-4B4D-AF84-B0B1EF05C53D}" srcId="{5B7D616B-E0F2-40F4-BB80-01877A862517}" destId="{B077A759-CAFB-4BE5-BF9F-EC56029FB8E4}" srcOrd="0" destOrd="0" parTransId="{6D0AA7DC-B77A-4D28-B2B3-CF5D3B9C4D7E}" sibTransId="{BAF28B93-AAE3-4FFF-A89B-5FBFB93AB7F6}"/>
    <dgm:cxn modelId="{9E312528-9D7B-4460-AB96-0C23BA4503B5}" type="presOf" srcId="{D8F99B0F-5736-4120-A98A-FB68DAA18D87}" destId="{5E55736E-93AD-41F5-8838-231F2D21AFF2}" srcOrd="0" destOrd="0" presId="urn:microsoft.com/office/officeart/2005/8/layout/cycle3"/>
    <dgm:cxn modelId="{22906E14-76D9-4AA7-973C-3B0C7EFE3B3E}" srcId="{5B7D616B-E0F2-40F4-BB80-01877A862517}" destId="{3E9459CE-9CDD-4385-B792-914D5496D338}" srcOrd="1" destOrd="0" parTransId="{047CE156-1E8D-4078-ACA6-60B0085CD07F}" sibTransId="{700D758F-C723-432D-9A02-BBCA7B0B7C29}"/>
    <dgm:cxn modelId="{FB230D15-24E5-4014-B413-8D89B1C5BBED}" type="presOf" srcId="{5B7D616B-E0F2-40F4-BB80-01877A862517}" destId="{D50274DA-7F55-4F5C-9B07-47C25D479977}" srcOrd="0" destOrd="0" presId="urn:microsoft.com/office/officeart/2005/8/layout/cycle3"/>
    <dgm:cxn modelId="{6DD57ECE-6A99-4D1E-8FA9-AD74C220B96F}" type="presOf" srcId="{3F5071C6-0872-448C-8AEC-373530F0035B}" destId="{D28F46F7-070E-4E91-8D7D-C01FF79FAD7A}" srcOrd="0" destOrd="0" presId="urn:microsoft.com/office/officeart/2005/8/layout/cycle3"/>
    <dgm:cxn modelId="{18111F7A-ED87-4092-8EAB-21619B834642}" type="presOf" srcId="{3E9459CE-9CDD-4385-B792-914D5496D338}" destId="{07A4F87D-8D75-4679-8CDE-98F046E28174}" srcOrd="0" destOrd="0" presId="urn:microsoft.com/office/officeart/2005/8/layout/cycle3"/>
    <dgm:cxn modelId="{D7E42BBE-321E-4363-AA17-79F800658386}" srcId="{5B7D616B-E0F2-40F4-BB80-01877A862517}" destId="{A815CF0B-6984-4661-A6DE-E954C1CD09FA}" srcOrd="2" destOrd="0" parTransId="{E5EC83EC-83CE-45EE-9FD6-EA7A63A99558}" sibTransId="{8E135A18-03D8-4901-9693-E5859D794F3A}"/>
    <dgm:cxn modelId="{413C5156-4FB5-4344-A19E-4698F9FF8F6C}" type="presOf" srcId="{A815CF0B-6984-4661-A6DE-E954C1CD09FA}" destId="{42B55BDB-B38D-4A7A-A593-2B988D1CC44F}" srcOrd="0" destOrd="0" presId="urn:microsoft.com/office/officeart/2005/8/layout/cycle3"/>
    <dgm:cxn modelId="{81FBD48B-EEFF-4FF1-90BC-1C9D1A8BD90F}" srcId="{5B7D616B-E0F2-40F4-BB80-01877A862517}" destId="{903D7D74-4DE7-44A4-9D2C-0DE5A73B8A0A}" srcOrd="3" destOrd="0" parTransId="{93E15852-8CF3-4043-B6FA-07478E1B8F54}" sibTransId="{7A785CDC-4C6D-4B74-91DD-62A2DABCB36D}"/>
    <dgm:cxn modelId="{CE824434-483D-460F-BC5B-9B5D6273652E}" type="presOf" srcId="{BAF28B93-AAE3-4FFF-A89B-5FBFB93AB7F6}" destId="{44743677-F418-4034-AC7F-866D3A0E8CB2}" srcOrd="0" destOrd="0" presId="urn:microsoft.com/office/officeart/2005/8/layout/cycle3"/>
    <dgm:cxn modelId="{1F785ED2-6899-4358-ACEE-0DC8E1D94EEA}" type="presOf" srcId="{69DB3527-956E-4A9B-9BDE-C5BD82DC904F}" destId="{24E69EE9-C679-4096-A5F5-A05FB6EA9ACA}" srcOrd="0" destOrd="0" presId="urn:microsoft.com/office/officeart/2005/8/layout/cycle3"/>
    <dgm:cxn modelId="{4CE58E92-826D-427F-9595-E0E1ECB6F3B1}" srcId="{5B7D616B-E0F2-40F4-BB80-01877A862517}" destId="{D8F99B0F-5736-4120-A98A-FB68DAA18D87}" srcOrd="6" destOrd="0" parTransId="{1AAE5341-029F-4F06-B222-FCB591FA7F3D}" sibTransId="{27970A98-E231-4312-8701-19FED2FA08E1}"/>
    <dgm:cxn modelId="{14A47EDA-6858-4D60-A044-ABF7219FD398}" type="presParOf" srcId="{D50274DA-7F55-4F5C-9B07-47C25D479977}" destId="{3D5770AE-B92B-449D-BBBA-5993A14BB0B8}" srcOrd="0" destOrd="0" presId="urn:microsoft.com/office/officeart/2005/8/layout/cycle3"/>
    <dgm:cxn modelId="{094354B3-73C7-4015-A028-EF895642F29E}" type="presParOf" srcId="{3D5770AE-B92B-449D-BBBA-5993A14BB0B8}" destId="{D90B5870-B990-480E-98EB-B56EAA5323D7}" srcOrd="0" destOrd="0" presId="urn:microsoft.com/office/officeart/2005/8/layout/cycle3"/>
    <dgm:cxn modelId="{396E046B-1D6D-4A7D-B349-DBE0CB518E33}" type="presParOf" srcId="{3D5770AE-B92B-449D-BBBA-5993A14BB0B8}" destId="{44743677-F418-4034-AC7F-866D3A0E8CB2}" srcOrd="1" destOrd="0" presId="urn:microsoft.com/office/officeart/2005/8/layout/cycle3"/>
    <dgm:cxn modelId="{6AD4B1AF-689E-46C3-B078-7C8EA25442E2}" type="presParOf" srcId="{3D5770AE-B92B-449D-BBBA-5993A14BB0B8}" destId="{07A4F87D-8D75-4679-8CDE-98F046E28174}" srcOrd="2" destOrd="0" presId="urn:microsoft.com/office/officeart/2005/8/layout/cycle3"/>
    <dgm:cxn modelId="{51878A6D-0296-43AE-A267-D42C5FA01EC0}" type="presParOf" srcId="{3D5770AE-B92B-449D-BBBA-5993A14BB0B8}" destId="{42B55BDB-B38D-4A7A-A593-2B988D1CC44F}" srcOrd="3" destOrd="0" presId="urn:microsoft.com/office/officeart/2005/8/layout/cycle3"/>
    <dgm:cxn modelId="{63819ABA-2D02-43BE-939B-12542562158C}" type="presParOf" srcId="{3D5770AE-B92B-449D-BBBA-5993A14BB0B8}" destId="{E1CE1916-58E3-4410-A890-52EE643C958B}" srcOrd="4" destOrd="0" presId="urn:microsoft.com/office/officeart/2005/8/layout/cycle3"/>
    <dgm:cxn modelId="{4ED978E0-5185-4EDF-9A47-D15CE130BA2C}" type="presParOf" srcId="{3D5770AE-B92B-449D-BBBA-5993A14BB0B8}" destId="{24E69EE9-C679-4096-A5F5-A05FB6EA9ACA}" srcOrd="5" destOrd="0" presId="urn:microsoft.com/office/officeart/2005/8/layout/cycle3"/>
    <dgm:cxn modelId="{044F091A-4549-441F-AAD0-B64C18A7B4D3}" type="presParOf" srcId="{3D5770AE-B92B-449D-BBBA-5993A14BB0B8}" destId="{D28F46F7-070E-4E91-8D7D-C01FF79FAD7A}" srcOrd="6" destOrd="0" presId="urn:microsoft.com/office/officeart/2005/8/layout/cycle3"/>
    <dgm:cxn modelId="{90CD52BA-6AA6-4FA6-8B9B-97872AECD404}" type="presParOf" srcId="{3D5770AE-B92B-449D-BBBA-5993A14BB0B8}" destId="{5E55736E-93AD-41F5-8838-231F2D21AFF2}" srcOrd="7" destOrd="0" presId="urn:microsoft.com/office/officeart/2005/8/layout/cycle3"/>
    <dgm:cxn modelId="{1F4A0F70-0D03-41C1-976F-71336778134D}" type="presParOf" srcId="{3D5770AE-B92B-449D-BBBA-5993A14BB0B8}" destId="{79BE31E4-DCD8-4A93-B121-2245F831C6EB}" srcOrd="8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1CD9AE-D30B-4833-9664-63BD7567EA4E}">
      <dsp:nvSpPr>
        <dsp:cNvPr id="0" name=""/>
        <dsp:cNvSpPr/>
      </dsp:nvSpPr>
      <dsp:spPr>
        <a:xfrm>
          <a:off x="2488" y="3091137"/>
          <a:ext cx="6771743" cy="14250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/>
            <a:t>Frontend (SPA)</a:t>
          </a:r>
        </a:p>
      </dsp:txBody>
      <dsp:txXfrm>
        <a:off x="44226" y="3132875"/>
        <a:ext cx="6688267" cy="1341576"/>
      </dsp:txXfrm>
    </dsp:sp>
    <dsp:sp modelId="{B1EA3110-89F3-4811-A0E3-E60CAAB40324}">
      <dsp:nvSpPr>
        <dsp:cNvPr id="0" name=""/>
        <dsp:cNvSpPr/>
      </dsp:nvSpPr>
      <dsp:spPr>
        <a:xfrm>
          <a:off x="2488" y="1546380"/>
          <a:ext cx="6771743" cy="14250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/>
            <a:t>API Gateway</a:t>
          </a:r>
        </a:p>
      </dsp:txBody>
      <dsp:txXfrm>
        <a:off x="44226" y="1588118"/>
        <a:ext cx="6688267" cy="1341576"/>
      </dsp:txXfrm>
    </dsp:sp>
    <dsp:sp modelId="{8AF4A8DA-A9C6-4FF3-9F4C-2B0F6327C132}">
      <dsp:nvSpPr>
        <dsp:cNvPr id="0" name=""/>
        <dsp:cNvSpPr/>
      </dsp:nvSpPr>
      <dsp:spPr>
        <a:xfrm>
          <a:off x="2488" y="1623"/>
          <a:ext cx="1641236" cy="14250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/>
            <a:t>svc</a:t>
          </a:r>
        </a:p>
      </dsp:txBody>
      <dsp:txXfrm>
        <a:off x="44226" y="43361"/>
        <a:ext cx="1557760" cy="1341576"/>
      </dsp:txXfrm>
    </dsp:sp>
    <dsp:sp modelId="{ED64E0D0-2651-4D0C-A38D-B7A11558A3CC}">
      <dsp:nvSpPr>
        <dsp:cNvPr id="0" name=""/>
        <dsp:cNvSpPr/>
      </dsp:nvSpPr>
      <dsp:spPr>
        <a:xfrm>
          <a:off x="1712657" y="1623"/>
          <a:ext cx="1641236" cy="14250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/>
            <a:t>svc</a:t>
          </a:r>
        </a:p>
      </dsp:txBody>
      <dsp:txXfrm>
        <a:off x="1754395" y="43361"/>
        <a:ext cx="1557760" cy="1341576"/>
      </dsp:txXfrm>
    </dsp:sp>
    <dsp:sp modelId="{650A4B3C-36C6-40B3-8E99-25AC8C03A36E}">
      <dsp:nvSpPr>
        <dsp:cNvPr id="0" name=""/>
        <dsp:cNvSpPr/>
      </dsp:nvSpPr>
      <dsp:spPr>
        <a:xfrm>
          <a:off x="3422825" y="1623"/>
          <a:ext cx="1641236" cy="14250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/>
            <a:t>svc</a:t>
          </a:r>
        </a:p>
      </dsp:txBody>
      <dsp:txXfrm>
        <a:off x="3464563" y="43361"/>
        <a:ext cx="1557760" cy="1341576"/>
      </dsp:txXfrm>
    </dsp:sp>
    <dsp:sp modelId="{B47978DD-ADA4-41A0-B04D-E6386257B708}">
      <dsp:nvSpPr>
        <dsp:cNvPr id="0" name=""/>
        <dsp:cNvSpPr/>
      </dsp:nvSpPr>
      <dsp:spPr>
        <a:xfrm>
          <a:off x="5132994" y="1623"/>
          <a:ext cx="1641236" cy="14250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/>
            <a:t>svc</a:t>
          </a:r>
        </a:p>
      </dsp:txBody>
      <dsp:txXfrm>
        <a:off x="5174732" y="43361"/>
        <a:ext cx="1557760" cy="13415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1CD9AE-D30B-4833-9664-63BD7567EA4E}">
      <dsp:nvSpPr>
        <dsp:cNvPr id="0" name=""/>
        <dsp:cNvSpPr/>
      </dsp:nvSpPr>
      <dsp:spPr>
        <a:xfrm>
          <a:off x="2488" y="3091137"/>
          <a:ext cx="6771743" cy="14250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400" kern="1200" dirty="0"/>
        </a:p>
      </dsp:txBody>
      <dsp:txXfrm>
        <a:off x="44226" y="3132875"/>
        <a:ext cx="6688267" cy="1341576"/>
      </dsp:txXfrm>
    </dsp:sp>
    <dsp:sp modelId="{B1EA3110-89F3-4811-A0E3-E60CAAB40324}">
      <dsp:nvSpPr>
        <dsp:cNvPr id="0" name=""/>
        <dsp:cNvSpPr/>
      </dsp:nvSpPr>
      <dsp:spPr>
        <a:xfrm>
          <a:off x="2488" y="1546380"/>
          <a:ext cx="6771743" cy="14250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/>
            <a:t>API Gateway</a:t>
          </a:r>
        </a:p>
      </dsp:txBody>
      <dsp:txXfrm>
        <a:off x="44226" y="1588118"/>
        <a:ext cx="6688267" cy="1341576"/>
      </dsp:txXfrm>
    </dsp:sp>
    <dsp:sp modelId="{8AF4A8DA-A9C6-4FF3-9F4C-2B0F6327C132}">
      <dsp:nvSpPr>
        <dsp:cNvPr id="0" name=""/>
        <dsp:cNvSpPr/>
      </dsp:nvSpPr>
      <dsp:spPr>
        <a:xfrm>
          <a:off x="2488" y="1623"/>
          <a:ext cx="1641236" cy="14250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/>
            <a:t>svc</a:t>
          </a:r>
        </a:p>
      </dsp:txBody>
      <dsp:txXfrm>
        <a:off x="44226" y="43361"/>
        <a:ext cx="1557760" cy="1341576"/>
      </dsp:txXfrm>
    </dsp:sp>
    <dsp:sp modelId="{ED64E0D0-2651-4D0C-A38D-B7A11558A3CC}">
      <dsp:nvSpPr>
        <dsp:cNvPr id="0" name=""/>
        <dsp:cNvSpPr/>
      </dsp:nvSpPr>
      <dsp:spPr>
        <a:xfrm>
          <a:off x="1712657" y="1623"/>
          <a:ext cx="1641236" cy="14250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/>
            <a:t>svc</a:t>
          </a:r>
        </a:p>
      </dsp:txBody>
      <dsp:txXfrm>
        <a:off x="1754395" y="43361"/>
        <a:ext cx="1557760" cy="1341576"/>
      </dsp:txXfrm>
    </dsp:sp>
    <dsp:sp modelId="{650A4B3C-36C6-40B3-8E99-25AC8C03A36E}">
      <dsp:nvSpPr>
        <dsp:cNvPr id="0" name=""/>
        <dsp:cNvSpPr/>
      </dsp:nvSpPr>
      <dsp:spPr>
        <a:xfrm>
          <a:off x="3422825" y="1623"/>
          <a:ext cx="1641236" cy="14250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/>
            <a:t>svc</a:t>
          </a:r>
        </a:p>
      </dsp:txBody>
      <dsp:txXfrm>
        <a:off x="3464563" y="43361"/>
        <a:ext cx="1557760" cy="1341576"/>
      </dsp:txXfrm>
    </dsp:sp>
    <dsp:sp modelId="{B47978DD-ADA4-41A0-B04D-E6386257B708}">
      <dsp:nvSpPr>
        <dsp:cNvPr id="0" name=""/>
        <dsp:cNvSpPr/>
      </dsp:nvSpPr>
      <dsp:spPr>
        <a:xfrm>
          <a:off x="5132994" y="1623"/>
          <a:ext cx="1641236" cy="14250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/>
            <a:t>svc</a:t>
          </a:r>
        </a:p>
      </dsp:txBody>
      <dsp:txXfrm>
        <a:off x="5174732" y="43361"/>
        <a:ext cx="1557760" cy="13415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6D7FAD-1A2B-4120-B984-2D0B3BB1B2EB}">
      <dsp:nvSpPr>
        <dsp:cNvPr id="0" name=""/>
        <dsp:cNvSpPr/>
      </dsp:nvSpPr>
      <dsp:spPr>
        <a:xfrm>
          <a:off x="359830" y="975"/>
          <a:ext cx="1158655" cy="6951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APP</a:t>
          </a:r>
          <a:endParaRPr lang="en-US" sz="3600" kern="1200" dirty="0"/>
        </a:p>
      </dsp:txBody>
      <dsp:txXfrm>
        <a:off x="359830" y="975"/>
        <a:ext cx="1158655" cy="695193"/>
      </dsp:txXfrm>
    </dsp:sp>
    <dsp:sp modelId="{164505AC-5993-4C6A-AAA9-5AD5A0D7D07C}">
      <dsp:nvSpPr>
        <dsp:cNvPr id="0" name=""/>
        <dsp:cNvSpPr/>
      </dsp:nvSpPr>
      <dsp:spPr>
        <a:xfrm>
          <a:off x="1987092" y="488"/>
          <a:ext cx="1158655" cy="6951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APP</a:t>
          </a:r>
          <a:endParaRPr lang="en-US" sz="3600" kern="1200" dirty="0"/>
        </a:p>
      </dsp:txBody>
      <dsp:txXfrm>
        <a:off x="1987092" y="488"/>
        <a:ext cx="1158655" cy="695193"/>
      </dsp:txXfrm>
    </dsp:sp>
    <dsp:sp modelId="{FC9C3380-3362-4FCE-9551-F05F7D6B90F6}">
      <dsp:nvSpPr>
        <dsp:cNvPr id="0" name=""/>
        <dsp:cNvSpPr/>
      </dsp:nvSpPr>
      <dsp:spPr>
        <a:xfrm>
          <a:off x="3771051" y="488"/>
          <a:ext cx="1158655" cy="6951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APP</a:t>
          </a:r>
          <a:endParaRPr lang="en-US" sz="3600" kern="1200" dirty="0"/>
        </a:p>
      </dsp:txBody>
      <dsp:txXfrm>
        <a:off x="3771051" y="488"/>
        <a:ext cx="1158655" cy="695193"/>
      </dsp:txXfrm>
    </dsp:sp>
    <dsp:sp modelId="{BA8E80F8-82DB-47B3-8D88-078B394C3672}">
      <dsp:nvSpPr>
        <dsp:cNvPr id="0" name=""/>
        <dsp:cNvSpPr/>
      </dsp:nvSpPr>
      <dsp:spPr>
        <a:xfrm>
          <a:off x="5411326" y="0"/>
          <a:ext cx="1158655" cy="6951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APP</a:t>
          </a:r>
          <a:endParaRPr lang="en-US" sz="3600" kern="1200" dirty="0"/>
        </a:p>
      </dsp:txBody>
      <dsp:txXfrm>
        <a:off x="5411326" y="0"/>
        <a:ext cx="1158655" cy="6951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743677-F418-4034-AC7F-866D3A0E8CB2}">
      <dsp:nvSpPr>
        <dsp:cNvPr id="0" name=""/>
        <dsp:cNvSpPr/>
      </dsp:nvSpPr>
      <dsp:spPr>
        <a:xfrm>
          <a:off x="1535257" y="-41094"/>
          <a:ext cx="4682009" cy="4682009"/>
        </a:xfrm>
        <a:prstGeom prst="circularArrow">
          <a:avLst>
            <a:gd name="adj1" fmla="val 5544"/>
            <a:gd name="adj2" fmla="val 330680"/>
            <a:gd name="adj3" fmla="val 14643398"/>
            <a:gd name="adj4" fmla="val 16877553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0B5870-B990-480E-98EB-B56EAA5323D7}">
      <dsp:nvSpPr>
        <dsp:cNvPr id="0" name=""/>
        <dsp:cNvSpPr/>
      </dsp:nvSpPr>
      <dsp:spPr>
        <a:xfrm>
          <a:off x="3213814" y="735"/>
          <a:ext cx="1324894" cy="6624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Set Props</a:t>
          </a:r>
          <a:endParaRPr lang="en-US" sz="1800" kern="1200" dirty="0"/>
        </a:p>
      </dsp:txBody>
      <dsp:txXfrm>
        <a:off x="3246152" y="33073"/>
        <a:ext cx="1260218" cy="597771"/>
      </dsp:txXfrm>
    </dsp:sp>
    <dsp:sp modelId="{07A4F87D-8D75-4679-8CDE-98F046E28174}">
      <dsp:nvSpPr>
        <dsp:cNvPr id="0" name=""/>
        <dsp:cNvSpPr/>
      </dsp:nvSpPr>
      <dsp:spPr>
        <a:xfrm>
          <a:off x="4625619" y="585523"/>
          <a:ext cx="1324894" cy="662447"/>
        </a:xfrm>
        <a:prstGeom prst="roundRect">
          <a:avLst/>
        </a:prstGeom>
        <a:solidFill>
          <a:schemeClr val="accent3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On Props</a:t>
          </a:r>
          <a:endParaRPr lang="en-US" sz="1800" kern="1200" dirty="0"/>
        </a:p>
      </dsp:txBody>
      <dsp:txXfrm>
        <a:off x="4657957" y="617861"/>
        <a:ext cx="1260218" cy="597771"/>
      </dsp:txXfrm>
    </dsp:sp>
    <dsp:sp modelId="{42B55BDB-B38D-4A7A-A593-2B988D1CC44F}">
      <dsp:nvSpPr>
        <dsp:cNvPr id="0" name=""/>
        <dsp:cNvSpPr/>
      </dsp:nvSpPr>
      <dsp:spPr>
        <a:xfrm>
          <a:off x="5210407" y="1997327"/>
          <a:ext cx="1324894" cy="662447"/>
        </a:xfrm>
        <a:prstGeom prst="roundRect">
          <a:avLst/>
        </a:prstGeom>
        <a:solidFill>
          <a:schemeClr val="accent3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Raise event</a:t>
          </a:r>
          <a:endParaRPr lang="en-US" sz="1800" kern="1200" dirty="0"/>
        </a:p>
      </dsp:txBody>
      <dsp:txXfrm>
        <a:off x="5242745" y="2029665"/>
        <a:ext cx="1260218" cy="597771"/>
      </dsp:txXfrm>
    </dsp:sp>
    <dsp:sp modelId="{E1CE1916-58E3-4410-A890-52EE643C958B}">
      <dsp:nvSpPr>
        <dsp:cNvPr id="0" name=""/>
        <dsp:cNvSpPr/>
      </dsp:nvSpPr>
      <dsp:spPr>
        <a:xfrm>
          <a:off x="4625619" y="3409132"/>
          <a:ext cx="1324894" cy="6624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On event</a:t>
          </a:r>
          <a:endParaRPr lang="en-US" sz="1800" kern="1200" dirty="0"/>
        </a:p>
      </dsp:txBody>
      <dsp:txXfrm>
        <a:off x="4657957" y="3441470"/>
        <a:ext cx="1260218" cy="597771"/>
      </dsp:txXfrm>
    </dsp:sp>
    <dsp:sp modelId="{24E69EE9-C679-4096-A5F5-A05FB6EA9ACA}">
      <dsp:nvSpPr>
        <dsp:cNvPr id="0" name=""/>
        <dsp:cNvSpPr/>
      </dsp:nvSpPr>
      <dsp:spPr>
        <a:xfrm>
          <a:off x="3213814" y="3993920"/>
          <a:ext cx="1324894" cy="6624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Set Props</a:t>
          </a:r>
          <a:endParaRPr lang="en-US" sz="1800" kern="1200" dirty="0"/>
        </a:p>
      </dsp:txBody>
      <dsp:txXfrm>
        <a:off x="3246152" y="4026258"/>
        <a:ext cx="1260218" cy="597771"/>
      </dsp:txXfrm>
    </dsp:sp>
    <dsp:sp modelId="{D28F46F7-070E-4E91-8D7D-C01FF79FAD7A}">
      <dsp:nvSpPr>
        <dsp:cNvPr id="0" name=""/>
        <dsp:cNvSpPr/>
      </dsp:nvSpPr>
      <dsp:spPr>
        <a:xfrm>
          <a:off x="1802010" y="3409132"/>
          <a:ext cx="1324894" cy="662447"/>
        </a:xfrm>
        <a:prstGeom prst="roundRect">
          <a:avLst/>
        </a:prstGeom>
        <a:solidFill>
          <a:schemeClr val="accent3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On Props</a:t>
          </a:r>
          <a:endParaRPr lang="en-US" sz="1800" kern="1200" dirty="0"/>
        </a:p>
      </dsp:txBody>
      <dsp:txXfrm>
        <a:off x="1834348" y="3441470"/>
        <a:ext cx="1260218" cy="597771"/>
      </dsp:txXfrm>
    </dsp:sp>
    <dsp:sp modelId="{5E55736E-93AD-41F5-8838-231F2D21AFF2}">
      <dsp:nvSpPr>
        <dsp:cNvPr id="0" name=""/>
        <dsp:cNvSpPr/>
      </dsp:nvSpPr>
      <dsp:spPr>
        <a:xfrm>
          <a:off x="1217222" y="1997327"/>
          <a:ext cx="1324894" cy="662447"/>
        </a:xfrm>
        <a:prstGeom prst="roundRect">
          <a:avLst/>
        </a:prstGeom>
        <a:solidFill>
          <a:schemeClr val="accent3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Raise event</a:t>
          </a:r>
          <a:endParaRPr lang="en-US" sz="1800" kern="1200" dirty="0"/>
        </a:p>
      </dsp:txBody>
      <dsp:txXfrm>
        <a:off x="1249560" y="2029665"/>
        <a:ext cx="1260218" cy="597771"/>
      </dsp:txXfrm>
    </dsp:sp>
    <dsp:sp modelId="{79BE31E4-DCD8-4A93-B121-2245F831C6EB}">
      <dsp:nvSpPr>
        <dsp:cNvPr id="0" name=""/>
        <dsp:cNvSpPr/>
      </dsp:nvSpPr>
      <dsp:spPr>
        <a:xfrm>
          <a:off x="1802010" y="585523"/>
          <a:ext cx="1324894" cy="662447"/>
        </a:xfrm>
        <a:prstGeom prst="roundRect">
          <a:avLst/>
        </a:prstGeom>
        <a:solidFill>
          <a:schemeClr val="tx2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On event</a:t>
          </a:r>
          <a:endParaRPr lang="en-US" sz="1800" kern="1200" dirty="0"/>
        </a:p>
      </dsp:txBody>
      <dsp:txXfrm>
        <a:off x="1834348" y="617861"/>
        <a:ext cx="1260218" cy="5977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6769C2-95FA-4A65-A96E-EDE9C8AA5BAB}" type="datetimeFigureOut">
              <a:rPr lang="en-AU" smtClean="0"/>
              <a:t>12/08/2017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A14329-D63E-4042-B376-90292EFB037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6311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2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64" algn="l" defTabSz="91432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26" algn="l" defTabSz="91432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91" algn="l" defTabSz="91432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54" algn="l" defTabSz="91432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18" algn="l" defTabSz="91432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80" algn="l" defTabSz="91432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44" algn="l" defTabSz="91432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08" algn="l" defTabSz="91432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A14329-D63E-4042-B376-90292EFB037D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6615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Reference: https://developer.paypal.com/docs/integration/direct/express-checkout/integration-jsv4/client-side-REST-integration/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A14329-D63E-4042-B376-90292EFB037D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4583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A14329-D63E-4042-B376-90292EFB037D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4587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A14329-D63E-4042-B376-90292EFB037D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69258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A14329-D63E-4042-B376-90292EFB037D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7776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A14329-D63E-4042-B376-90292EFB037D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7918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A14329-D63E-4042-B376-90292EFB037D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63016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A14329-D63E-4042-B376-90292EFB037D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86474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A14329-D63E-4042-B376-90292EFB037D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84480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A14329-D63E-4042-B376-90292EFB037D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35653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A14329-D63E-4042-B376-90292EFB037D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696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Existing system that is using microservices architecture only on  the backend.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A14329-D63E-4042-B376-90292EFB037D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13927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A14329-D63E-4042-B376-90292EFB037D}" type="slidenum">
              <a:rPr lang="en-AU" smtClean="0"/>
              <a:t>42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1693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A14329-D63E-4042-B376-90292EFB037D}" type="slidenum">
              <a:rPr lang="en-AU" smtClean="0"/>
              <a:t>43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95766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A14329-D63E-4042-B376-90292EFB037D}" type="slidenum">
              <a:rPr lang="en-AU" smtClean="0"/>
              <a:t>44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27348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A14329-D63E-4042-B376-90292EFB037D}" type="slidenum">
              <a:rPr lang="en-AU" smtClean="0"/>
              <a:t>45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05311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A14329-D63E-4042-B376-90292EFB037D}" type="slidenum">
              <a:rPr lang="en-AU" smtClean="0"/>
              <a:t>46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41557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A14329-D63E-4042-B376-90292EFB037D}" type="slidenum">
              <a:rPr lang="en-AU" smtClean="0"/>
              <a:t>47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23202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A14329-D63E-4042-B376-90292EFB037D}" type="slidenum">
              <a:rPr lang="en-AU" smtClean="0"/>
              <a:t>48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4338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/>
              <a:t>Existing system that is using microservices architecture only on  the backend. </a:t>
            </a:r>
          </a:p>
          <a:p>
            <a:r>
              <a:rPr lang="en-AU" dirty="0" err="1" smtClean="0"/>
              <a:t>Frondend</a:t>
            </a:r>
            <a:r>
              <a:rPr lang="en-AU" baseline="0" dirty="0" smtClean="0"/>
              <a:t> is more complicated to work on, yet, don’t benefit from applying microservices principals that could reduce complexity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A14329-D63E-4042-B376-90292EFB037D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253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Our goal is to apply microservices</a:t>
            </a:r>
            <a:r>
              <a:rPr lang="en-AU" baseline="0" dirty="0" smtClean="0"/>
              <a:t> principals on frontend.</a:t>
            </a:r>
            <a:br>
              <a:rPr lang="en-AU" baseline="0" dirty="0" smtClean="0"/>
            </a:br>
            <a:r>
              <a:rPr lang="en-AU" baseline="0" dirty="0" smtClean="0"/>
              <a:t>- Separately deployable components</a:t>
            </a:r>
          </a:p>
          <a:p>
            <a:pPr marL="0" indent="0">
              <a:buFontTx/>
              <a:buNone/>
            </a:pPr>
            <a:r>
              <a:rPr lang="en-AU" dirty="0" smtClean="0"/>
              <a:t>- Isolated and decoupled</a:t>
            </a:r>
          </a:p>
          <a:p>
            <a:pPr marL="0" indent="0">
              <a:buFontTx/>
              <a:buNone/>
            </a:pPr>
            <a:r>
              <a:rPr lang="en-AU" dirty="0" smtClean="0"/>
              <a:t>-</a:t>
            </a:r>
            <a:r>
              <a:rPr lang="en-AU" baseline="0" dirty="0" smtClean="0"/>
              <a:t> </a:t>
            </a:r>
            <a:r>
              <a:rPr lang="en-AU" dirty="0" smtClean="0"/>
              <a:t>Focused</a:t>
            </a:r>
          </a:p>
          <a:p>
            <a:pPr marL="0" indent="0">
              <a:buFontTx/>
              <a:buNone/>
            </a:pPr>
            <a:r>
              <a:rPr lang="en-AU" dirty="0" smtClean="0"/>
              <a:t>- Technology</a:t>
            </a:r>
            <a:r>
              <a:rPr lang="en-AU" baseline="0" dirty="0" smtClean="0"/>
              <a:t> agnostic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A14329-D63E-4042-B376-90292EFB037D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6691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Sharing </a:t>
            </a:r>
            <a:r>
              <a:rPr lang="en-AU" dirty="0" err="1" smtClean="0"/>
              <a:t>css</a:t>
            </a:r>
            <a:endParaRPr lang="en-AU" dirty="0" smtClean="0"/>
          </a:p>
          <a:p>
            <a:r>
              <a:rPr lang="en-AU" dirty="0" smtClean="0"/>
              <a:t>Then</a:t>
            </a:r>
            <a:r>
              <a:rPr lang="en-AU" baseline="0" dirty="0" smtClean="0"/>
              <a:t> </a:t>
            </a:r>
            <a:r>
              <a:rPr lang="en-AU" dirty="0" smtClean="0"/>
              <a:t>sharing DOM components UI only</a:t>
            </a:r>
          </a:p>
          <a:p>
            <a:r>
              <a:rPr lang="en-AU" dirty="0" smtClean="0"/>
              <a:t>Then</a:t>
            </a:r>
            <a:r>
              <a:rPr lang="en-AU" baseline="0" dirty="0" smtClean="0"/>
              <a:t> s</a:t>
            </a:r>
            <a:r>
              <a:rPr lang="en-AU" dirty="0" smtClean="0"/>
              <a:t>haring </a:t>
            </a:r>
            <a:r>
              <a:rPr lang="en-AU" dirty="0" err="1" smtClean="0"/>
              <a:t>css</a:t>
            </a:r>
            <a:r>
              <a:rPr lang="en-AU" dirty="0" smtClean="0"/>
              <a:t>,</a:t>
            </a:r>
            <a:r>
              <a:rPr lang="en-AU" baseline="0" dirty="0" smtClean="0"/>
              <a:t> UI and functionality</a:t>
            </a:r>
          </a:p>
          <a:p>
            <a:r>
              <a:rPr lang="en-AU" baseline="0" dirty="0" smtClean="0"/>
              <a:t>Then making component communication right</a:t>
            </a:r>
          </a:p>
          <a:p>
            <a:r>
              <a:rPr lang="en-AU" baseline="0" dirty="0" smtClean="0"/>
              <a:t>Then having all this in HTML standards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A14329-D63E-4042-B376-90292EFB037D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899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A14329-D63E-4042-B376-90292EFB037D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6073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A14329-D63E-4042-B376-90292EFB037D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4953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Reference: https://developer.paypal.com/docs/integration/direct/express-checkout/integration-jsv4/client-side-REST-integration/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A14329-D63E-4042-B376-90292EFB037D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9164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Reference: https://developer.paypal.com/docs/integration/direct/express-checkout/integration-jsv4/client-side-REST-integration/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A14329-D63E-4042-B376-90292EFB037D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7207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9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196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6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5186517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928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5211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6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5" y="3365558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30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815655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8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4850582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669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1" y="1885950"/>
            <a:ext cx="294686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1"/>
            <a:ext cx="292735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6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1"/>
            <a:ext cx="294679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7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7" y="2571751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1304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8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5" y="4873765"/>
            <a:ext cx="293440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4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2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8" y="4873763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4613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7237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2983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571A9-ABA3-4B9D-A151-932735F3AA6F}" type="datetimeFigureOut">
              <a:rPr lang="en-US" smtClean="0"/>
              <a:t>8/12/2017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3B35F-8504-4930-9C51-32D072AB4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9123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571A9-ABA3-4B9D-A151-932735F3AA6F}" type="datetimeFigureOut">
              <a:rPr lang="en-US" smtClean="0"/>
              <a:t>8/12/2017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3B35F-8504-4930-9C51-32D072AB4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92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886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571A9-ABA3-4B9D-A151-932735F3AA6F}" type="datetimeFigureOut">
              <a:rPr lang="en-US" smtClean="0"/>
              <a:t>8/12/2017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3B35F-8504-4930-9C51-32D072AB4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0637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571A9-ABA3-4B9D-A151-932735F3AA6F}" type="datetimeFigureOut">
              <a:rPr lang="en-US" smtClean="0"/>
              <a:t>8/12/2017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3B35F-8504-4930-9C51-32D072AB4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1618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571A9-ABA3-4B9D-A151-932735F3AA6F}" type="datetimeFigureOut">
              <a:rPr lang="en-US" smtClean="0"/>
              <a:t>8/12/2017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3B35F-8504-4930-9C51-32D072AB4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482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571A9-ABA3-4B9D-A151-932735F3AA6F}" type="datetimeFigureOut">
              <a:rPr lang="en-US" smtClean="0"/>
              <a:t>8/12/2017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3B35F-8504-4930-9C51-32D072AB4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7025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571A9-ABA3-4B9D-A151-932735F3AA6F}" type="datetimeFigureOut">
              <a:rPr lang="en-US" smtClean="0"/>
              <a:t>8/12/2017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3B35F-8504-4930-9C51-32D072AB4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499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571A9-ABA3-4B9D-A151-932735F3AA6F}" type="datetimeFigureOut">
              <a:rPr lang="en-US" smtClean="0"/>
              <a:t>8/12/2017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3B35F-8504-4930-9C51-32D072AB4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3308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571A9-ABA3-4B9D-A151-932735F3AA6F}" type="datetimeFigureOut">
              <a:rPr lang="en-US" smtClean="0"/>
              <a:t>8/12/2017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3B35F-8504-4930-9C51-32D072AB4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263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571A9-ABA3-4B9D-A151-932735F3AA6F}" type="datetimeFigureOut">
              <a:rPr lang="en-US" smtClean="0"/>
              <a:t>8/12/2017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3B35F-8504-4930-9C51-32D072AB4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6204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571A9-ABA3-4B9D-A151-932735F3AA6F}" type="datetimeFigureOut">
              <a:rPr lang="en-US" smtClean="0"/>
              <a:t>8/12/2017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3B35F-8504-4930-9C51-32D072AB4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050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9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81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56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6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1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1" y="2505076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016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327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491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1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827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1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327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3541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809" r:id="rId14"/>
    <p:sldLayoutId id="2147483810" r:id="rId15"/>
    <p:sldLayoutId id="2147483811" r:id="rId16"/>
    <p:sldLayoutId id="214748381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571A9-ABA3-4B9D-A151-932735F3AA6F}" type="datetimeFigureOut">
              <a:rPr lang="en-US" smtClean="0"/>
              <a:t>8/12/2017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3B35F-8504-4930-9C51-32D072AB4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817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32.png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10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1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360" y="114435"/>
            <a:ext cx="6411789" cy="333470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037" y="5606082"/>
            <a:ext cx="176270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54" y="5606082"/>
            <a:ext cx="1828800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625" y="5578811"/>
            <a:ext cx="1594884" cy="914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720" y="5606082"/>
            <a:ext cx="3516921" cy="9144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143493" y="4983838"/>
            <a:ext cx="2212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Community Partners</a:t>
            </a:r>
          </a:p>
        </p:txBody>
      </p:sp>
    </p:spTree>
    <p:extLst>
      <p:ext uri="{BB962C8B-B14F-4D97-AF65-F5344CB8AC3E}">
        <p14:creationId xmlns:p14="http://schemas.microsoft.com/office/powerpoint/2010/main" val="242194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178" y="2040626"/>
            <a:ext cx="6513622" cy="355179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 smtClean="0"/>
              <a:t>Reusable UI components</a:t>
            </a:r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771940" y="2401957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One flow on information</a:t>
            </a:r>
          </a:p>
        </p:txBody>
      </p:sp>
    </p:spTree>
    <p:extLst>
      <p:ext uri="{BB962C8B-B14F-4D97-AF65-F5344CB8AC3E}">
        <p14:creationId xmlns:p14="http://schemas.microsoft.com/office/powerpoint/2010/main" val="182846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Cross domain components</a:t>
            </a: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599661" y="1749100"/>
            <a:ext cx="342914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Different domains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Different technologies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Different release cycles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Isolation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Ownership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Easy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543" y="1617592"/>
            <a:ext cx="2811163" cy="30513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615" y="4030130"/>
            <a:ext cx="4939258" cy="2663509"/>
          </a:xfrm>
          <a:prstGeom prst="rect">
            <a:avLst/>
          </a:prstGeom>
        </p:spPr>
      </p:pic>
      <p:pic>
        <p:nvPicPr>
          <p:cNvPr id="1026" name="Picture 2" descr="Image result for facebook comments plug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816" y="1617592"/>
            <a:ext cx="4572000" cy="28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69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306620" y="2172593"/>
            <a:ext cx="5725126" cy="2850799"/>
            <a:chOff x="3654490" y="2182532"/>
            <a:chExt cx="5725126" cy="28507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A672B7-66C2-4DDC-8A57-379FA9D9DE69}"/>
                </a:ext>
              </a:extLst>
            </p:cNvPr>
            <p:cNvSpPr txBox="1"/>
            <p:nvPr/>
          </p:nvSpPr>
          <p:spPr>
            <a:xfrm>
              <a:off x="3687417" y="2182532"/>
              <a:ext cx="247856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4800" dirty="0"/>
                <a:t>&lt;iframe&gt;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8A672B7-66C2-4DDC-8A57-379FA9D9DE69}"/>
                </a:ext>
              </a:extLst>
            </p:cNvPr>
            <p:cNvSpPr txBox="1"/>
            <p:nvPr/>
          </p:nvSpPr>
          <p:spPr>
            <a:xfrm>
              <a:off x="3654490" y="3192433"/>
              <a:ext cx="361791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4800" dirty="0" smtClean="0"/>
                <a:t>window.open</a:t>
              </a:r>
              <a:endParaRPr lang="en-AU" sz="48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A672B7-66C2-4DDC-8A57-379FA9D9DE69}"/>
                </a:ext>
              </a:extLst>
            </p:cNvPr>
            <p:cNvSpPr txBox="1"/>
            <p:nvPr/>
          </p:nvSpPr>
          <p:spPr>
            <a:xfrm>
              <a:off x="3687417" y="4202334"/>
              <a:ext cx="569219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4800" dirty="0" smtClean="0"/>
                <a:t>window.postMessage</a:t>
              </a:r>
              <a:endParaRPr lang="en-AU" sz="4800" dirty="0"/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Cross domain components constructs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14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Cross domain components challenges</a:t>
            </a:r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711602"/>
            <a:ext cx="10193624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Iframes and popups</a:t>
            </a:r>
          </a:p>
          <a:p>
            <a:pPr marL="742932" lvl="1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Too much static.</a:t>
            </a:r>
          </a:p>
          <a:p>
            <a:pPr marL="742932" lvl="1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Difficult communication.</a:t>
            </a:r>
          </a:p>
          <a:p>
            <a:pPr marL="742932" lvl="1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Doesn’t inherit styles.</a:t>
            </a:r>
          </a:p>
          <a:p>
            <a:pPr marL="742932" lvl="1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Browsers behaving very differently, i.e. popups open in a full page.</a:t>
            </a:r>
          </a:p>
          <a:p>
            <a:pPr marL="742932" lvl="1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Slower to load.</a:t>
            </a:r>
            <a:br>
              <a:rPr lang="en-AU" sz="2400" dirty="0" smtClean="0"/>
            </a:br>
            <a:endParaRPr lang="en-AU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window.postMessage</a:t>
            </a:r>
          </a:p>
          <a:p>
            <a:pPr marL="742932" lvl="1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Browsers behaving differently, i.e. IE 11 &lt; will prevent window-to-window.</a:t>
            </a:r>
          </a:p>
          <a:p>
            <a:pPr marL="742932" lvl="1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Fire and forget.</a:t>
            </a:r>
          </a:p>
          <a:p>
            <a:pPr marL="742932" lvl="1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One huge event handler where all messages are delivered.</a:t>
            </a:r>
          </a:p>
          <a:p>
            <a:pPr marL="742932" lvl="1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Difficult to secure communication.</a:t>
            </a:r>
          </a:p>
          <a:p>
            <a:pPr marL="742932" lvl="1" indent="-285750">
              <a:buFont typeface="Arial" panose="020B0604020202020204" pitchFamily="34" charset="0"/>
              <a:buChar char="•"/>
            </a:pPr>
            <a:endParaRPr lang="en-AU" sz="2400" dirty="0" smtClean="0"/>
          </a:p>
        </p:txBody>
      </p:sp>
    </p:spTree>
    <p:extLst>
      <p:ext uri="{BB962C8B-B14F-4D97-AF65-F5344CB8AC3E}">
        <p14:creationId xmlns:p14="http://schemas.microsoft.com/office/powerpoint/2010/main" val="366885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window.postMessage</a:t>
            </a:r>
            <a:endParaRPr lang="en-AU" dirty="0"/>
          </a:p>
        </p:txBody>
      </p:sp>
      <p:sp>
        <p:nvSpPr>
          <p:cNvPr id="5" name="Rectangle 4"/>
          <p:cNvSpPr/>
          <p:nvPr/>
        </p:nvSpPr>
        <p:spPr>
          <a:xfrm>
            <a:off x="838200" y="1965434"/>
            <a:ext cx="10515600" cy="4750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AU" dirty="0" smtClean="0"/>
          </a:p>
          <a:p>
            <a:endParaRPr lang="en-AU" dirty="0"/>
          </a:p>
        </p:txBody>
      </p:sp>
      <p:sp>
        <p:nvSpPr>
          <p:cNvPr id="8" name="Rectangle 7"/>
          <p:cNvSpPr/>
          <p:nvPr/>
        </p:nvSpPr>
        <p:spPr>
          <a:xfrm>
            <a:off x="6311462" y="4603525"/>
            <a:ext cx="4740166" cy="189186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ounded Rectangular Callout 8"/>
          <p:cNvSpPr/>
          <p:nvPr/>
        </p:nvSpPr>
        <p:spPr>
          <a:xfrm>
            <a:off x="6311462" y="2776209"/>
            <a:ext cx="3273972" cy="1606598"/>
          </a:xfrm>
          <a:prstGeom prst="wedgeRoundRect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b="1" dirty="0" smtClean="0">
                <a:solidFill>
                  <a:schemeClr val="bg1"/>
                </a:solidFill>
              </a:rPr>
              <a:t>window.parent.postMessage(‘Get user token’, ‘*’);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8200" y="1965434"/>
            <a:ext cx="10515600" cy="5360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b="1" dirty="0" smtClean="0">
                <a:solidFill>
                  <a:schemeClr val="accent1">
                    <a:lumMod val="50000"/>
                  </a:schemeClr>
                </a:solidFill>
              </a:rPr>
              <a:t>https://www.mysite.com</a:t>
            </a:r>
            <a:endParaRPr lang="en-AU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11462" y="4603525"/>
            <a:ext cx="4740166" cy="50450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b="1" dirty="0" smtClean="0">
                <a:solidFill>
                  <a:schemeClr val="bg1"/>
                </a:solidFill>
              </a:rPr>
              <a:t>https://product.mysite.com</a:t>
            </a:r>
            <a:endParaRPr lang="en-A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79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window.postMessage</a:t>
            </a:r>
            <a:endParaRPr lang="en-AU" dirty="0"/>
          </a:p>
        </p:txBody>
      </p:sp>
      <p:sp>
        <p:nvSpPr>
          <p:cNvPr id="5" name="Rectangle 4"/>
          <p:cNvSpPr/>
          <p:nvPr/>
        </p:nvSpPr>
        <p:spPr>
          <a:xfrm>
            <a:off x="838200" y="1965434"/>
            <a:ext cx="10515600" cy="4750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AU" dirty="0" smtClean="0"/>
          </a:p>
          <a:p>
            <a:endParaRPr lang="en-AU" dirty="0"/>
          </a:p>
        </p:txBody>
      </p:sp>
      <p:sp>
        <p:nvSpPr>
          <p:cNvPr id="8" name="Rectangle 7"/>
          <p:cNvSpPr/>
          <p:nvPr/>
        </p:nvSpPr>
        <p:spPr>
          <a:xfrm>
            <a:off x="6311462" y="4603525"/>
            <a:ext cx="4740166" cy="189186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/>
        </p:nvSpPr>
        <p:spPr>
          <a:xfrm>
            <a:off x="838200" y="1965434"/>
            <a:ext cx="10515600" cy="5360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b="1" dirty="0" smtClean="0">
                <a:solidFill>
                  <a:schemeClr val="accent1">
                    <a:lumMod val="50000"/>
                  </a:schemeClr>
                </a:solidFill>
              </a:rPr>
              <a:t>https://www.mysite.com</a:t>
            </a:r>
            <a:endParaRPr lang="en-AU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11462" y="4603525"/>
            <a:ext cx="4740166" cy="50450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b="1" dirty="0" smtClean="0">
                <a:solidFill>
                  <a:schemeClr val="bg1"/>
                </a:solidFill>
              </a:rPr>
              <a:t>https://product.mysite.com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3" name="Rounded Rectangular Callout 2"/>
          <p:cNvSpPr/>
          <p:nvPr/>
        </p:nvSpPr>
        <p:spPr>
          <a:xfrm>
            <a:off x="1106214" y="4151583"/>
            <a:ext cx="4748049" cy="2081048"/>
          </a:xfrm>
          <a:prstGeom prst="wedgeRoundRect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dirty="0" err="1" smtClean="0">
                <a:solidFill>
                  <a:schemeClr val="bg2">
                    <a:lumMod val="50000"/>
                  </a:schemeClr>
                </a:solidFill>
              </a:rPr>
              <a:t>message.source.postMessage</a:t>
            </a:r>
            <a:r>
              <a:rPr lang="en-AU" dirty="0" smtClean="0">
                <a:solidFill>
                  <a:schemeClr val="bg2">
                    <a:lumMod val="50000"/>
                  </a:schemeClr>
                </a:solidFill>
              </a:rPr>
              <a:t>(‘User token: XYZ’, *);</a:t>
            </a:r>
            <a:endParaRPr lang="en-AU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6311462" y="2776209"/>
            <a:ext cx="3273972" cy="1606598"/>
          </a:xfrm>
          <a:prstGeom prst="wedgeRoundRect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b="1" dirty="0" smtClean="0">
                <a:solidFill>
                  <a:schemeClr val="bg1"/>
                </a:solidFill>
              </a:rPr>
              <a:t>window.parent.postMessage(‘Get user token’, ‘*’);</a:t>
            </a:r>
            <a:endParaRPr lang="en-A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53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window.postMessage</a:t>
            </a:r>
            <a:endParaRPr lang="en-AU" dirty="0"/>
          </a:p>
        </p:txBody>
      </p:sp>
      <p:sp>
        <p:nvSpPr>
          <p:cNvPr id="5" name="Rectangle 4"/>
          <p:cNvSpPr/>
          <p:nvPr/>
        </p:nvSpPr>
        <p:spPr>
          <a:xfrm>
            <a:off x="838200" y="1965434"/>
            <a:ext cx="10515600" cy="4750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/>
          <p:cNvSpPr/>
          <p:nvPr/>
        </p:nvSpPr>
        <p:spPr>
          <a:xfrm>
            <a:off x="1093075" y="4603525"/>
            <a:ext cx="4740166" cy="189186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/>
          <p:cNvSpPr/>
          <p:nvPr/>
        </p:nvSpPr>
        <p:spPr>
          <a:xfrm>
            <a:off x="6311462" y="4603525"/>
            <a:ext cx="4740166" cy="189186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/>
        </p:nvSpPr>
        <p:spPr>
          <a:xfrm>
            <a:off x="838200" y="1965434"/>
            <a:ext cx="10515600" cy="5360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b="1" dirty="0" smtClean="0">
                <a:solidFill>
                  <a:schemeClr val="accent1">
                    <a:lumMod val="50000"/>
                  </a:schemeClr>
                </a:solidFill>
              </a:rPr>
              <a:t>https://www.mysite.com</a:t>
            </a:r>
            <a:endParaRPr lang="en-AU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11462" y="4603525"/>
            <a:ext cx="4740166" cy="50450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b="1" dirty="0" smtClean="0">
                <a:solidFill>
                  <a:schemeClr val="bg1"/>
                </a:solidFill>
              </a:rPr>
              <a:t>https://product.mysite.com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93075" y="4603524"/>
            <a:ext cx="4740166" cy="50450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b="1" dirty="0" smtClean="0">
                <a:solidFill>
                  <a:schemeClr val="bg1"/>
                </a:solidFill>
              </a:rPr>
              <a:t>https://www.hacker-site.com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14" name="Rounded Rectangular Callout 13"/>
          <p:cNvSpPr/>
          <p:nvPr/>
        </p:nvSpPr>
        <p:spPr>
          <a:xfrm>
            <a:off x="1093075" y="2776208"/>
            <a:ext cx="3273972" cy="1606598"/>
          </a:xfrm>
          <a:prstGeom prst="wedgeRoundRect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b="1" dirty="0" smtClean="0">
                <a:solidFill>
                  <a:schemeClr val="bg1"/>
                </a:solidFill>
              </a:rPr>
              <a:t>window.parent.postMessage(‘Send user token’, ‘*’);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16" name="Rounded Rectangular Callout 15"/>
          <p:cNvSpPr/>
          <p:nvPr/>
        </p:nvSpPr>
        <p:spPr>
          <a:xfrm>
            <a:off x="6311462" y="2776209"/>
            <a:ext cx="3273972" cy="1606598"/>
          </a:xfrm>
          <a:prstGeom prst="wedgeRoundRect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b="1" dirty="0" smtClean="0">
                <a:solidFill>
                  <a:schemeClr val="bg1"/>
                </a:solidFill>
              </a:rPr>
              <a:t>window.parent.postMessage(‘Get user token’, ‘*’);</a:t>
            </a:r>
            <a:endParaRPr lang="en-A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30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window.postMessage</a:t>
            </a:r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F8798D-5E2E-4360-BA03-586A1C289714}"/>
              </a:ext>
            </a:extLst>
          </p:cNvPr>
          <p:cNvSpPr txBox="1"/>
          <p:nvPr/>
        </p:nvSpPr>
        <p:spPr>
          <a:xfrm>
            <a:off x="515995" y="1702718"/>
            <a:ext cx="11026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Safely allow cross-origin communication between different pages.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0000"/>
                    </a14:imgEffect>
                    <a14:imgEffect>
                      <a14:brightnessContrast bright="5000" contrast="50000"/>
                    </a14:imgEffect>
                  </a14:imgLayer>
                </a14:imgProps>
              </a:ext>
            </a:extLst>
          </a:blip>
          <a:srcRect b="76218"/>
          <a:stretch/>
        </p:blipFill>
        <p:spPr>
          <a:xfrm>
            <a:off x="838200" y="2401875"/>
            <a:ext cx="9627704" cy="84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0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window.postMessage</a:t>
            </a:r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F8798D-5E2E-4360-BA03-586A1C289714}"/>
              </a:ext>
            </a:extLst>
          </p:cNvPr>
          <p:cNvSpPr txBox="1"/>
          <p:nvPr/>
        </p:nvSpPr>
        <p:spPr>
          <a:xfrm>
            <a:off x="515995" y="1702718"/>
            <a:ext cx="11026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Safely allow cross-origin communication between different pages.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0000"/>
                    </a14:imgEffect>
                    <a14:imgEffect>
                      <a14:brightnessContrast bright="5000" contrast="50000"/>
                    </a14:imgEffect>
                  </a14:imgLayer>
                </a14:imgProps>
              </a:ext>
            </a:extLst>
          </a:blip>
          <a:srcRect b="76218"/>
          <a:stretch/>
        </p:blipFill>
        <p:spPr>
          <a:xfrm>
            <a:off x="838200" y="2401875"/>
            <a:ext cx="9627704" cy="8449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"/>
                    </a14:imgEffect>
                    <a14:imgEffect>
                      <a14:saturation sat="150000"/>
                    </a14:imgEffect>
                    <a14:imgEffect>
                      <a14:brightnessContrast contras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199" y="3460910"/>
            <a:ext cx="9623733" cy="310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921563" y="2535169"/>
            <a:ext cx="8388627" cy="1325563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What can we do based on what we have learnt?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4924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D402943-79A0-4BE3-BFA4-5912ADC366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6553" y="4874067"/>
            <a:ext cx="9144000" cy="754025"/>
          </a:xfrm>
        </p:spPr>
        <p:txBody>
          <a:bodyPr>
            <a:normAutofit fontScale="92500" lnSpcReduction="20000"/>
          </a:bodyPr>
          <a:lstStyle/>
          <a:p>
            <a:r>
              <a:rPr lang="en-AU" dirty="0"/>
              <a:t>Ahmed </a:t>
            </a:r>
            <a:r>
              <a:rPr lang="en-AU" dirty="0" smtClean="0"/>
              <a:t>Elharouny</a:t>
            </a:r>
            <a:br>
              <a:rPr lang="en-AU" dirty="0" smtClean="0"/>
            </a:br>
            <a:r>
              <a:rPr lang="en-AU" dirty="0" smtClean="0"/>
              <a:t>@</a:t>
            </a:r>
            <a:r>
              <a:rPr lang="en-AU" dirty="0" err="1" smtClean="0"/>
              <a:t>harouny</a:t>
            </a:r>
            <a:endParaRPr lang="en-A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8ADAA8-C8F6-4780-8106-F3BE7F34E3E3}"/>
              </a:ext>
            </a:extLst>
          </p:cNvPr>
          <p:cNvSpPr/>
          <p:nvPr/>
        </p:nvSpPr>
        <p:spPr>
          <a:xfrm>
            <a:off x="1029559" y="1405773"/>
            <a:ext cx="1179799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8800" spc="-300" dirty="0">
                <a:gradFill flip="none" rotWithShape="1">
                  <a:gsLst>
                    <a:gs pos="32000">
                      <a:prstClr val="white">
                        <a:lumMod val="89000"/>
                      </a:prstClr>
                    </a:gs>
                    <a:gs pos="0">
                      <a:prstClr val="black">
                        <a:lumMod val="41000"/>
                        <a:lumOff val="59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ea typeface="+mj-ea"/>
                <a:cs typeface="+mj-cs"/>
              </a:rPr>
              <a:t>Applying Microservices principles to front-end</a:t>
            </a: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79866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0DEAF6-8E5E-4460-8D02-F5AFC0A9F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398" y="2596646"/>
            <a:ext cx="2873577" cy="239554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D613AB9-F91E-451B-92A7-693883B7DA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2071" y="429759"/>
            <a:ext cx="8010525" cy="10191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F8798D-5E2E-4360-BA03-586A1C289714}"/>
              </a:ext>
            </a:extLst>
          </p:cNvPr>
          <p:cNvSpPr txBox="1"/>
          <p:nvPr/>
        </p:nvSpPr>
        <p:spPr>
          <a:xfrm>
            <a:off x="582256" y="1825923"/>
            <a:ext cx="76605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3200" dirty="0" smtClean="0"/>
              <a:t>Abstract rendering into:</a:t>
            </a:r>
          </a:p>
          <a:p>
            <a:pPr marL="742932" lvl="1" indent="-285750">
              <a:buFont typeface="Arial" panose="020B0604020202020204" pitchFamily="34" charset="0"/>
              <a:buChar char="•"/>
            </a:pPr>
            <a:r>
              <a:rPr lang="en-AU" sz="3200" dirty="0" smtClean="0"/>
              <a:t>Iframe</a:t>
            </a:r>
          </a:p>
          <a:p>
            <a:pPr marL="742932" lvl="1" indent="-285750">
              <a:buFont typeface="Arial" panose="020B0604020202020204" pitchFamily="34" charset="0"/>
              <a:buChar char="•"/>
            </a:pPr>
            <a:r>
              <a:rPr lang="en-AU" sz="3200" dirty="0" smtClean="0"/>
              <a:t>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3200" dirty="0"/>
              <a:t>Provides a </a:t>
            </a:r>
            <a:r>
              <a:rPr lang="en-AU" sz="3200" dirty="0" smtClean="0"/>
              <a:t>simple component-like </a:t>
            </a:r>
            <a:r>
              <a:rPr lang="en-AU" sz="3200" dirty="0"/>
              <a:t>contract</a:t>
            </a:r>
            <a:r>
              <a:rPr lang="en-AU" sz="3200" dirty="0" smtClean="0"/>
              <a:t>.</a:t>
            </a:r>
          </a:p>
          <a:p>
            <a:pPr marL="742932" lvl="1" indent="-285750">
              <a:buFont typeface="Arial" panose="020B0604020202020204" pitchFamily="34" charset="0"/>
              <a:buChar char="•"/>
            </a:pPr>
            <a:r>
              <a:rPr lang="en-AU" sz="3200" dirty="0"/>
              <a:t>Supporting passing properties down, actions up</a:t>
            </a:r>
            <a:r>
              <a:rPr lang="en-AU" sz="32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3200" dirty="0" smtClean="0"/>
              <a:t>Securely handle communication.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3200" dirty="0" smtClean="0"/>
              <a:t>Technology </a:t>
            </a:r>
            <a:r>
              <a:rPr lang="en-AU" sz="3200" dirty="0"/>
              <a:t>specific adapters</a:t>
            </a:r>
            <a:r>
              <a:rPr lang="en-AU" sz="3200" dirty="0" smtClean="0"/>
              <a:t>.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304468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0000"/>
                    </a14:imgEffect>
                    <a14:imgEffect>
                      <a14:brightnessContrast bright="5000" contrast="50000"/>
                    </a14:imgEffect>
                  </a14:imgLayer>
                </a14:imgProps>
              </a:ext>
            </a:extLst>
          </a:blip>
          <a:srcRect l="586" r="1333" b="987"/>
          <a:stretch/>
        </p:blipFill>
        <p:spPr>
          <a:xfrm>
            <a:off x="25589" y="1776249"/>
            <a:ext cx="12166412" cy="479271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AU" dirty="0" smtClean="0"/>
              <a:t>Step 1: Declare component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985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AU" dirty="0" smtClean="0"/>
              <a:t>Step 2: Capture props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0000"/>
                    </a14:imgEffect>
                    <a14:imgEffect>
                      <a14:brightnessContrast bright="5000" contras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0145" y="1961142"/>
            <a:ext cx="10934861" cy="17490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50000"/>
                    </a14:imgEffect>
                    <a14:imgEffect>
                      <a14:brightnessContrast bright="5000" contrast="50000"/>
                    </a14:imgEffect>
                  </a14:imgLayer>
                </a14:imgProps>
              </a:ext>
            </a:extLst>
          </a:blip>
          <a:srcRect r="38450" b="3118"/>
          <a:stretch/>
        </p:blipFill>
        <p:spPr>
          <a:xfrm>
            <a:off x="570145" y="4117241"/>
            <a:ext cx="10886187" cy="116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0000"/>
                    </a14:imgEffect>
                    <a14:imgEffect>
                      <a14:brightnessContrast bright="5000" contras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502" y="1690688"/>
            <a:ext cx="11937588" cy="420561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Step 3: Render component</a:t>
            </a:r>
            <a:br>
              <a:rPr lang="en-AU" dirty="0" smtClean="0"/>
            </a:br>
            <a:r>
              <a:rPr lang="en-AU" dirty="0" smtClean="0"/>
              <a:t>on host side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0269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2EA3F8B-EF29-4A54-AC9F-2709AC94D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AU" dirty="0" smtClean="0"/>
              <a:t>Demo – Hello World Xcomponent</a:t>
            </a:r>
            <a:endParaRPr lang="en-AU" dirty="0"/>
          </a:p>
        </p:txBody>
      </p:sp>
      <p:pic>
        <p:nvPicPr>
          <p:cNvPr id="5" name="Graphic 8">
            <a:extLst>
              <a:ext uri="{FF2B5EF4-FFF2-40B4-BE49-F238E27FC236}">
                <a16:creationId xmlns:a16="http://schemas.microsoft.com/office/drawing/2014/main" id="{AD613AB9-F91E-451B-92A7-693883B7DA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200" y="2297654"/>
            <a:ext cx="5816311" cy="7400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4698123"/>
            <a:ext cx="547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https://github.com/harouny/luxor</a:t>
            </a:r>
          </a:p>
        </p:txBody>
      </p:sp>
    </p:spTree>
    <p:extLst>
      <p:ext uri="{BB962C8B-B14F-4D97-AF65-F5344CB8AC3E}">
        <p14:creationId xmlns:p14="http://schemas.microsoft.com/office/powerpoint/2010/main" val="196236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2EA3F8B-EF29-4A54-AC9F-2709AC94D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AU" dirty="0" smtClean="0"/>
              <a:t>Communication theory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F8798D-5E2E-4360-BA03-586A1C289714}"/>
              </a:ext>
            </a:extLst>
          </p:cNvPr>
          <p:cNvSpPr txBox="1"/>
          <p:nvPr/>
        </p:nvSpPr>
        <p:spPr>
          <a:xfrm>
            <a:off x="838200" y="2525574"/>
            <a:ext cx="99656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Host pass down props.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Component bubble up events.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Component subscribe to props change to update internal state.</a:t>
            </a:r>
          </a:p>
          <a:p>
            <a:pPr marL="742932" lvl="1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Updating component internal state trigger UI changes.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Host can update props based on events. </a:t>
            </a:r>
          </a:p>
        </p:txBody>
      </p:sp>
      <p:sp>
        <p:nvSpPr>
          <p:cNvPr id="2" name="Rectangle 1"/>
          <p:cNvSpPr/>
          <p:nvPr/>
        </p:nvSpPr>
        <p:spPr>
          <a:xfrm>
            <a:off x="838200" y="1682381"/>
            <a:ext cx="29979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200" dirty="0" smtClean="0"/>
              <a:t>One </a:t>
            </a:r>
            <a:r>
              <a:rPr lang="en-AU" sz="3200" dirty="0"/>
              <a:t>flow of data</a:t>
            </a:r>
          </a:p>
        </p:txBody>
      </p:sp>
    </p:spTree>
    <p:extLst>
      <p:ext uri="{BB962C8B-B14F-4D97-AF65-F5344CB8AC3E}">
        <p14:creationId xmlns:p14="http://schemas.microsoft.com/office/powerpoint/2010/main" val="228786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2EA3F8B-EF29-4A54-AC9F-2709AC94D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AU" dirty="0" smtClean="0"/>
              <a:t>One flow of data</a:t>
            </a:r>
            <a:endParaRPr lang="en-AU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664526459"/>
              </p:ext>
            </p:extLst>
          </p:nvPr>
        </p:nvGraphicFramePr>
        <p:xfrm>
          <a:off x="1828799" y="1723773"/>
          <a:ext cx="7752524" cy="4657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9920226" y="5687084"/>
            <a:ext cx="1685369" cy="720342"/>
            <a:chOff x="9274948" y="2026790"/>
            <a:chExt cx="1943022" cy="830465"/>
          </a:xfrm>
        </p:grpSpPr>
        <p:sp>
          <p:nvSpPr>
            <p:cNvPr id="2" name="Rectangle 1"/>
            <p:cNvSpPr/>
            <p:nvPr/>
          </p:nvSpPr>
          <p:spPr>
            <a:xfrm>
              <a:off x="9274948" y="2057400"/>
              <a:ext cx="485278" cy="3081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" name="Rectangle 4"/>
            <p:cNvSpPr/>
            <p:nvPr/>
          </p:nvSpPr>
          <p:spPr>
            <a:xfrm>
              <a:off x="9284887" y="2518533"/>
              <a:ext cx="485278" cy="30811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879495" y="2026790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Host</a:t>
              </a:r>
              <a:endParaRPr lang="en-AU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898378" y="2487923"/>
              <a:ext cx="13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Component</a:t>
              </a:r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27745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2EA3F8B-EF29-4A54-AC9F-2709AC94D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AU" dirty="0" smtClean="0"/>
              <a:t>Demo: One flow of data</a:t>
            </a:r>
            <a:endParaRPr lang="en-A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75" y="2006461"/>
            <a:ext cx="91630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5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0000"/>
                    </a14:imgEffect>
                    <a14:imgEffect>
                      <a14:brightnessContrast bright="5000" contrast="50000"/>
                    </a14:imgEffect>
                  </a14:imgLayer>
                </a14:imgProps>
              </a:ext>
            </a:extLst>
          </a:blip>
          <a:srcRect b="8526"/>
          <a:stretch/>
        </p:blipFill>
        <p:spPr>
          <a:xfrm>
            <a:off x="530086" y="1"/>
            <a:ext cx="11001167" cy="685137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81400" y="5966791"/>
            <a:ext cx="3773557" cy="2948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2714296" y="5181601"/>
            <a:ext cx="6713483" cy="3008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9522373" y="4959238"/>
            <a:ext cx="39939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AU" sz="2800" b="1" i="1" dirty="0" smtClean="0"/>
              <a:t>1</a:t>
            </a:r>
            <a:endParaRPr lang="en-AU" sz="2800" b="1" i="1" dirty="0"/>
          </a:p>
        </p:txBody>
      </p:sp>
      <p:sp>
        <p:nvSpPr>
          <p:cNvPr id="7" name="TextBox 6"/>
          <p:cNvSpPr txBox="1"/>
          <p:nvPr/>
        </p:nvSpPr>
        <p:spPr>
          <a:xfrm>
            <a:off x="7446580" y="5738432"/>
            <a:ext cx="478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i="1" dirty="0" smtClean="0"/>
              <a:t>3</a:t>
            </a:r>
            <a:endParaRPr lang="en-AU" sz="2800" b="1" i="1" dirty="0"/>
          </a:p>
        </p:txBody>
      </p:sp>
      <p:sp>
        <p:nvSpPr>
          <p:cNvPr id="9" name="TextBox 8"/>
          <p:cNvSpPr txBox="1"/>
          <p:nvPr/>
        </p:nvSpPr>
        <p:spPr>
          <a:xfrm>
            <a:off x="9795641" y="2295940"/>
            <a:ext cx="478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i="1" dirty="0" smtClean="0"/>
              <a:t>2</a:t>
            </a:r>
            <a:endParaRPr lang="en-AU" sz="2800" b="1" i="1" dirty="0"/>
          </a:p>
        </p:txBody>
      </p:sp>
      <p:sp>
        <p:nvSpPr>
          <p:cNvPr id="10" name="Rectangle 9"/>
          <p:cNvSpPr/>
          <p:nvPr/>
        </p:nvSpPr>
        <p:spPr>
          <a:xfrm>
            <a:off x="2714296" y="2295940"/>
            <a:ext cx="7081345" cy="7791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635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0000"/>
                    </a14:imgEffect>
                    <a14:imgEffect>
                      <a14:brightnessContrast bright="5000" contrast="50000"/>
                    </a14:imgEffect>
                  </a14:imgLayer>
                </a14:imgProps>
              </a:ext>
            </a:extLst>
          </a:blip>
          <a:srcRect t="580" r="1174"/>
          <a:stretch/>
        </p:blipFill>
        <p:spPr>
          <a:xfrm>
            <a:off x="463826" y="0"/>
            <a:ext cx="11065565" cy="68579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53748" y="5516216"/>
            <a:ext cx="7573617" cy="2584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/>
          <p:cNvSpPr/>
          <p:nvPr/>
        </p:nvSpPr>
        <p:spPr>
          <a:xfrm>
            <a:off x="4774096" y="4714460"/>
            <a:ext cx="2759765" cy="2584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3127513" y="4996067"/>
            <a:ext cx="6195391" cy="2584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10400164" y="5383815"/>
            <a:ext cx="478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i="1" dirty="0" smtClean="0"/>
              <a:t>1</a:t>
            </a:r>
            <a:endParaRPr lang="en-AU" sz="2800" b="1" i="1" dirty="0"/>
          </a:p>
        </p:txBody>
      </p:sp>
      <p:sp>
        <p:nvSpPr>
          <p:cNvPr id="7" name="TextBox 6"/>
          <p:cNvSpPr txBox="1"/>
          <p:nvPr/>
        </p:nvSpPr>
        <p:spPr>
          <a:xfrm>
            <a:off x="8529945" y="4320449"/>
            <a:ext cx="478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i="1" dirty="0" smtClean="0"/>
              <a:t>2</a:t>
            </a:r>
            <a:endParaRPr lang="en-AU" sz="2800" b="1" i="1" dirty="0"/>
          </a:p>
        </p:txBody>
      </p:sp>
      <p:sp>
        <p:nvSpPr>
          <p:cNvPr id="8" name="TextBox 7"/>
          <p:cNvSpPr txBox="1"/>
          <p:nvPr/>
        </p:nvSpPr>
        <p:spPr>
          <a:xfrm>
            <a:off x="9519923" y="4790431"/>
            <a:ext cx="478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i="1" dirty="0" smtClean="0"/>
              <a:t>3</a:t>
            </a:r>
            <a:endParaRPr lang="en-AU" sz="2800" b="1" i="1" dirty="0"/>
          </a:p>
        </p:txBody>
      </p:sp>
    </p:spTree>
    <p:extLst>
      <p:ext uri="{BB962C8B-B14F-4D97-AF65-F5344CB8AC3E}">
        <p14:creationId xmlns:p14="http://schemas.microsoft.com/office/powerpoint/2010/main" val="212957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 smtClean="0"/>
              <a:t>Present</a:t>
            </a:r>
            <a:endParaRPr lang="en-AU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AAB0E51-C6C8-4C61-92F2-5C9598B109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3776191"/>
              </p:ext>
            </p:extLst>
          </p:nvPr>
        </p:nvGraphicFramePr>
        <p:xfrm>
          <a:off x="2599508" y="1736408"/>
          <a:ext cx="6776720" cy="4517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6368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2EA3F8B-EF29-4A54-AC9F-2709AC94D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AU" dirty="0" smtClean="0"/>
              <a:t>Lifecycle hooks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0000"/>
                    </a14:imgEffect>
                    <a14:imgEffect>
                      <a14:brightnessContrast bright="5000" contras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28357" y="1690688"/>
            <a:ext cx="8735286" cy="473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6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2EA3F8B-EF29-4A54-AC9F-2709AC94D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AU" dirty="0"/>
              <a:t>Framework drivers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943633" y="1457850"/>
            <a:ext cx="8117334" cy="5305556"/>
            <a:chOff x="1050574" y="1442210"/>
            <a:chExt cx="7905825" cy="516731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"/>
                      </a14:imgEffect>
                      <a14:imgEffect>
                        <a14:saturation sat="150000"/>
                      </a14:imgEffect>
                      <a14:imgEffect>
                        <a14:brightnessContrast contras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50574" y="1442210"/>
              <a:ext cx="7905825" cy="516731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6051" y="1943239"/>
              <a:ext cx="1390651" cy="139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953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2EA3F8B-EF29-4A54-AC9F-2709AC94D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AU" dirty="0" smtClean="0"/>
              <a:t>Framework drivers</a:t>
            </a:r>
            <a:endParaRPr lang="en-AU" dirty="0"/>
          </a:p>
        </p:txBody>
      </p:sp>
      <p:grpSp>
        <p:nvGrpSpPr>
          <p:cNvPr id="2" name="Group 1"/>
          <p:cNvGrpSpPr/>
          <p:nvPr/>
        </p:nvGrpSpPr>
        <p:grpSpPr>
          <a:xfrm>
            <a:off x="1570382" y="1379274"/>
            <a:ext cx="8828679" cy="5224305"/>
            <a:chOff x="1013791" y="1341781"/>
            <a:chExt cx="8976020" cy="531149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150000"/>
                      </a14:imgEffect>
                      <a14:imgEffect>
                        <a14:brightnessContrast bright="5000" contras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13791" y="1557612"/>
              <a:ext cx="8310562" cy="50956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7301" y="1341781"/>
              <a:ext cx="3112510" cy="19617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1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794" y="253246"/>
            <a:ext cx="3552496" cy="1080583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</p:pic>
      <p:pic>
        <p:nvPicPr>
          <p:cNvPr id="5" name="Picture 2" descr="Image result for ninte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636" y="1566295"/>
            <a:ext cx="8646811" cy="512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60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3" y="319441"/>
            <a:ext cx="11719994" cy="629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0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56" y="453473"/>
            <a:ext cx="11370365" cy="609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00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3" y="319441"/>
            <a:ext cx="11719994" cy="629339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786759" y="1240220"/>
            <a:ext cx="9921765" cy="5286704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726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52" y="403970"/>
            <a:ext cx="11528204" cy="62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8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52" y="403970"/>
            <a:ext cx="11528204" cy="621442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8053" y="1282260"/>
            <a:ext cx="11528204" cy="5286704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277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95" y="307471"/>
            <a:ext cx="11689604" cy="630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07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 smtClean="0"/>
              <a:t>Present: Frontend</a:t>
            </a:r>
            <a:endParaRPr lang="en-AU" dirty="0"/>
          </a:p>
        </p:txBody>
      </p:sp>
      <p:grpSp>
        <p:nvGrpSpPr>
          <p:cNvPr id="6" name="Group 5"/>
          <p:cNvGrpSpPr/>
          <p:nvPr/>
        </p:nvGrpSpPr>
        <p:grpSpPr>
          <a:xfrm>
            <a:off x="2972514" y="1743636"/>
            <a:ext cx="5794561" cy="4490941"/>
            <a:chOff x="2919962" y="1870840"/>
            <a:chExt cx="5794561" cy="449094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9962" y="1870840"/>
              <a:ext cx="5794561" cy="449094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F029DC-F8EF-4B3C-ABA1-E83CD4D05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68809" y="2630248"/>
              <a:ext cx="3496866" cy="34008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8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95" y="307471"/>
            <a:ext cx="11689604" cy="630142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8995" y="1240219"/>
            <a:ext cx="11528204" cy="5286704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450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32" y="424070"/>
            <a:ext cx="11539782" cy="620864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971393" y="434580"/>
            <a:ext cx="2322786" cy="6144896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750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AU" dirty="0" smtClean="0"/>
              <a:t>Be aware of …</a:t>
            </a: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2133599"/>
            <a:ext cx="1051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3200" dirty="0" smtClean="0"/>
              <a:t>Xcomponent is not meant to replace native components.</a:t>
            </a:r>
          </a:p>
          <a:p>
            <a:pPr marL="742932" lvl="1" indent="-285750">
              <a:buFont typeface="Arial" panose="020B0604020202020204" pitchFamily="34" charset="0"/>
              <a:buChar char="•"/>
            </a:pPr>
            <a:r>
              <a:rPr lang="en-AU" sz="3200" dirty="0" smtClean="0"/>
              <a:t>Use it to share complete functionality.</a:t>
            </a:r>
          </a:p>
          <a:p>
            <a:pPr marL="742932" lvl="1" indent="-285750">
              <a:buFont typeface="Arial" panose="020B0604020202020204" pitchFamily="34" charset="0"/>
              <a:buChar char="•"/>
            </a:pPr>
            <a:r>
              <a:rPr lang="en-AU" sz="3200" dirty="0" smtClean="0"/>
              <a:t>Keeps contract simple.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67092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 smtClean="0"/>
              <a:t>Be aware of …</a:t>
            </a:r>
            <a:endParaRPr lang="en-AU" dirty="0"/>
          </a:p>
        </p:txBody>
      </p:sp>
      <p:sp>
        <p:nvSpPr>
          <p:cNvPr id="14" name="TextBox 13"/>
          <p:cNvSpPr txBox="1"/>
          <p:nvPr/>
        </p:nvSpPr>
        <p:spPr>
          <a:xfrm>
            <a:off x="838200" y="2173358"/>
            <a:ext cx="1114176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3200" dirty="0" smtClean="0"/>
              <a:t>Bundle Xcomponent library with component definition in one script.</a:t>
            </a:r>
          </a:p>
          <a:p>
            <a:pPr marL="742932" lvl="1" indent="-285750">
              <a:buFont typeface="Arial" panose="020B0604020202020204" pitchFamily="34" charset="0"/>
              <a:buChar char="•"/>
            </a:pPr>
            <a:r>
              <a:rPr lang="en-AU" sz="3200" dirty="0" smtClean="0"/>
              <a:t>Simple integration.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3200" dirty="0" smtClean="0"/>
              <a:t>Use Webpack for bundling.</a:t>
            </a:r>
          </a:p>
        </p:txBody>
      </p:sp>
    </p:spTree>
    <p:extLst>
      <p:ext uri="{BB962C8B-B14F-4D97-AF65-F5344CB8AC3E}">
        <p14:creationId xmlns:p14="http://schemas.microsoft.com/office/powerpoint/2010/main" val="266628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 smtClean="0"/>
              <a:t>Be aware of …</a:t>
            </a:r>
            <a:endParaRPr lang="en-AU" dirty="0"/>
          </a:p>
        </p:txBody>
      </p:sp>
      <p:sp>
        <p:nvSpPr>
          <p:cNvPr id="14" name="TextBox 13"/>
          <p:cNvSpPr txBox="1"/>
          <p:nvPr/>
        </p:nvSpPr>
        <p:spPr>
          <a:xfrm>
            <a:off x="838200" y="2173358"/>
            <a:ext cx="1086347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3200" dirty="0" smtClean="0"/>
              <a:t>Angular digest cycle, change detection.</a:t>
            </a:r>
          </a:p>
          <a:p>
            <a:pPr marL="742932" lvl="1" indent="-285750">
              <a:buFont typeface="Arial" panose="020B0604020202020204" pitchFamily="34" charset="0"/>
              <a:buChar char="•"/>
            </a:pPr>
            <a:r>
              <a:rPr lang="en-AU" sz="3200" dirty="0" smtClean="0"/>
              <a:t>Event handlers (functions) are executed outside of angular context.</a:t>
            </a:r>
          </a:p>
          <a:p>
            <a:pPr marL="742932" lvl="1" indent="-285750">
              <a:buFont typeface="Arial" panose="020B0604020202020204" pitchFamily="34" charset="0"/>
              <a:buChar char="•"/>
            </a:pPr>
            <a:r>
              <a:rPr lang="en-AU" sz="3200" dirty="0" smtClean="0"/>
              <a:t>Native drivers helps to avoid the problem.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107968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 smtClean="0"/>
              <a:t>Be aware of …</a:t>
            </a:r>
            <a:endParaRPr lang="en-AU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2173358"/>
            <a:ext cx="997557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3200" dirty="0" smtClean="0"/>
              <a:t>Xcomponent uses some built-in props.</a:t>
            </a:r>
          </a:p>
          <a:p>
            <a:pPr marL="742932" lvl="1" indent="-285750">
              <a:buFont typeface="Arial" panose="020B0604020202020204" pitchFamily="34" charset="0"/>
              <a:buChar char="•"/>
            </a:pPr>
            <a:r>
              <a:rPr lang="en-AU" sz="3200" dirty="0" err="1" smtClean="0"/>
              <a:t>onEnter</a:t>
            </a:r>
            <a:endParaRPr lang="en-AU" sz="3200" dirty="0" smtClean="0"/>
          </a:p>
          <a:p>
            <a:pPr marL="742932" lvl="1" indent="-285750">
              <a:buFont typeface="Arial" panose="020B0604020202020204" pitchFamily="34" charset="0"/>
              <a:buChar char="•"/>
            </a:pPr>
            <a:r>
              <a:rPr lang="en-AU" sz="3200" dirty="0" err="1" smtClean="0"/>
              <a:t>onRender</a:t>
            </a:r>
            <a:endParaRPr lang="en-AU" sz="3200" dirty="0" smtClean="0"/>
          </a:p>
          <a:p>
            <a:pPr marL="742932" lvl="1" indent="-285750">
              <a:buFont typeface="Arial" panose="020B0604020202020204" pitchFamily="34" charset="0"/>
              <a:buChar char="•"/>
            </a:pPr>
            <a:r>
              <a:rPr lang="en-AU" sz="3200" dirty="0" err="1" smtClean="0"/>
              <a:t>onClose</a:t>
            </a:r>
            <a:endParaRPr lang="en-AU" sz="3200" dirty="0" smtClean="0"/>
          </a:p>
          <a:p>
            <a:pPr marL="742932" lvl="1" indent="-285750">
              <a:buFont typeface="Arial" panose="020B0604020202020204" pitchFamily="34" charset="0"/>
              <a:buChar char="•"/>
            </a:pPr>
            <a:r>
              <a:rPr lang="en-AU" sz="3200" dirty="0" err="1" smtClean="0"/>
              <a:t>LogLevel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231979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 smtClean="0"/>
              <a:t>Be aware of …</a:t>
            </a:r>
            <a:endParaRPr lang="en-AU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2173358"/>
            <a:ext cx="110887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3200" dirty="0" smtClean="0"/>
              <a:t>“this” in event handlers (functions).</a:t>
            </a:r>
          </a:p>
          <a:p>
            <a:pPr marL="742932" lvl="1" indent="-285750">
              <a:buFont typeface="Arial" panose="020B0604020202020204" pitchFamily="34" charset="0"/>
              <a:buChar char="•"/>
            </a:pPr>
            <a:r>
              <a:rPr lang="en-AU" sz="3200" dirty="0" smtClean="0"/>
              <a:t>Bound to component instance even if you don’t think so, i.e. inside a class.</a:t>
            </a:r>
          </a:p>
        </p:txBody>
      </p:sp>
    </p:spTree>
    <p:extLst>
      <p:ext uri="{BB962C8B-B14F-4D97-AF65-F5344CB8AC3E}">
        <p14:creationId xmlns:p14="http://schemas.microsoft.com/office/powerpoint/2010/main" val="197184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 smtClean="0"/>
              <a:t>Be aware of …</a:t>
            </a:r>
            <a:endParaRPr lang="en-AU" dirty="0"/>
          </a:p>
        </p:txBody>
      </p:sp>
      <p:sp>
        <p:nvSpPr>
          <p:cNvPr id="3" name="TextBox 2"/>
          <p:cNvSpPr txBox="1"/>
          <p:nvPr/>
        </p:nvSpPr>
        <p:spPr>
          <a:xfrm>
            <a:off x="838201" y="2173358"/>
            <a:ext cx="1107550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3200" dirty="0" smtClean="0"/>
              <a:t>IE &lt; 11 prevent communication with popups in a different domain.</a:t>
            </a:r>
          </a:p>
          <a:p>
            <a:pPr marL="742932" lvl="1" indent="-285750">
              <a:buFont typeface="Arial" panose="020B0604020202020204" pitchFamily="34" charset="0"/>
              <a:buChar char="•"/>
            </a:pPr>
            <a:r>
              <a:rPr lang="en-AU" sz="3200" dirty="0" smtClean="0"/>
              <a:t>Iframe bridge is required (configuration)</a:t>
            </a:r>
          </a:p>
          <a:p>
            <a:pPr marL="742932" lvl="1" indent="-285750">
              <a:buFont typeface="Arial" panose="020B0604020202020204" pitchFamily="34" charset="0"/>
              <a:buChar char="•"/>
            </a:pP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86992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 smtClean="0"/>
              <a:t>Conclusion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F8798D-5E2E-4360-BA03-586A1C289714}"/>
              </a:ext>
            </a:extLst>
          </p:cNvPr>
          <p:cNvSpPr txBox="1"/>
          <p:nvPr/>
        </p:nvSpPr>
        <p:spPr>
          <a:xfrm>
            <a:off x="515995" y="1609590"/>
            <a:ext cx="734367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Xcomponent brings the best of both worlds of:</a:t>
            </a:r>
          </a:p>
          <a:p>
            <a:pPr marL="742932" lvl="1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Native components</a:t>
            </a:r>
          </a:p>
          <a:p>
            <a:pPr marL="1200113" lvl="2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Simple contract</a:t>
            </a:r>
          </a:p>
          <a:p>
            <a:pPr marL="1200113" lvl="2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Communication style</a:t>
            </a:r>
          </a:p>
          <a:p>
            <a:pPr marL="742932" lvl="1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Cross domain components</a:t>
            </a:r>
          </a:p>
          <a:p>
            <a:pPr marL="1200113" lvl="2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Isolation</a:t>
            </a:r>
          </a:p>
          <a:p>
            <a:pPr marL="1200113" lvl="2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Flexibility</a:t>
            </a:r>
          </a:p>
          <a:p>
            <a:pPr marL="1200113" lvl="2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Technology independence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29196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345" y="2519746"/>
            <a:ext cx="10515600" cy="1325563"/>
          </a:xfrm>
        </p:spPr>
        <p:txBody>
          <a:bodyPr/>
          <a:lstStyle/>
          <a:p>
            <a:pPr algn="ctr"/>
            <a:r>
              <a:rPr lang="en-AU" dirty="0" smtClean="0"/>
              <a:t>Q &amp; 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5612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 smtClean="0"/>
              <a:t>Future</a:t>
            </a:r>
            <a:endParaRPr lang="en-AU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AAB0E51-C6C8-4C61-92F2-5C9598B109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6289171"/>
              </p:ext>
            </p:extLst>
          </p:nvPr>
        </p:nvGraphicFramePr>
        <p:xfrm>
          <a:off x="2599508" y="1736408"/>
          <a:ext cx="6776720" cy="4517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F98F3BB-EEBE-4E41-93F1-58EF9C390A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9282497"/>
              </p:ext>
            </p:extLst>
          </p:nvPr>
        </p:nvGraphicFramePr>
        <p:xfrm>
          <a:off x="2568665" y="5213571"/>
          <a:ext cx="6838406" cy="696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54505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986" y="2447314"/>
            <a:ext cx="2696315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646" y="4465325"/>
            <a:ext cx="2259101" cy="2259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850" y="3401168"/>
            <a:ext cx="1598390" cy="4633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842" y="3407269"/>
            <a:ext cx="1084007" cy="457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837" y="5359245"/>
            <a:ext cx="1483744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675" y="3538039"/>
            <a:ext cx="2263248" cy="32643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15" y="5359245"/>
            <a:ext cx="1759791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091" y="6168959"/>
            <a:ext cx="2100656" cy="457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085" y="5359245"/>
            <a:ext cx="1725284" cy="457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775" y="312402"/>
            <a:ext cx="3448126" cy="142327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345" y="6289885"/>
            <a:ext cx="1050857" cy="33627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89" y="2447314"/>
            <a:ext cx="3097528" cy="4572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430" y="6168959"/>
            <a:ext cx="1623064" cy="457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475" y="2447314"/>
            <a:ext cx="1274163" cy="4572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571" y="2447314"/>
            <a:ext cx="1624723" cy="63077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202" y="5359245"/>
            <a:ext cx="1828802" cy="4572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066" y="3399524"/>
            <a:ext cx="2027950" cy="46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7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7486" y="2561673"/>
            <a:ext cx="6546574" cy="1325563"/>
          </a:xfrm>
        </p:spPr>
        <p:txBody>
          <a:bodyPr/>
          <a:lstStyle/>
          <a:p>
            <a:r>
              <a:rPr lang="en-AU" dirty="0" smtClean="0"/>
              <a:t>What we have learnt?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5284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690688"/>
            <a:ext cx="12192000" cy="51673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Reusable UI components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07"/>
          <a:stretch/>
        </p:blipFill>
        <p:spPr>
          <a:xfrm>
            <a:off x="838200" y="3037975"/>
            <a:ext cx="10058400" cy="38200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11" y="1876166"/>
            <a:ext cx="1075082" cy="10750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569" y="1795397"/>
            <a:ext cx="1137653" cy="9465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906" y="2103612"/>
            <a:ext cx="1730303" cy="4606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539" y="2003306"/>
            <a:ext cx="2089546" cy="3718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6" t="35116" r="18287" b="35264"/>
          <a:stretch/>
        </p:blipFill>
        <p:spPr>
          <a:xfrm>
            <a:off x="4046003" y="2464629"/>
            <a:ext cx="1550504" cy="4870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674" y="1837649"/>
            <a:ext cx="782713" cy="7827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9" t="18320" r="31336" b="16161"/>
          <a:stretch/>
        </p:blipFill>
        <p:spPr>
          <a:xfrm>
            <a:off x="8915400" y="1876166"/>
            <a:ext cx="646043" cy="7056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115" y="1907507"/>
            <a:ext cx="694215" cy="6942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234" y="1932136"/>
            <a:ext cx="695198" cy="695198"/>
          </a:xfrm>
          <a:prstGeom prst="rect">
            <a:avLst/>
          </a:prstGeom>
        </p:spPr>
      </p:pic>
      <p:pic>
        <p:nvPicPr>
          <p:cNvPr id="1026" name="Picture 2" descr="https://upload.wikimedia.org/wikipedia/en/thumb/7/72/JQuery_UI_Logo.svg/1280px-JQuery_UI_Logo.svg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121" y="2787924"/>
            <a:ext cx="1559556" cy="3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27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731" y="2014329"/>
            <a:ext cx="3800061" cy="380006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 smtClean="0"/>
              <a:t>Reusable UI components</a:t>
            </a:r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838200" y="2398645"/>
            <a:ext cx="2555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Simple interface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57478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 smtClean="0"/>
              <a:t>Reusable UI components</a:t>
            </a:r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732183" y="2375452"/>
            <a:ext cx="4626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Composition reduces complexity</a:t>
            </a:r>
            <a:endParaRPr lang="en-AU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156" y="1818446"/>
            <a:ext cx="4449418" cy="444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9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2974</TotalTime>
  <Words>636</Words>
  <Application>Microsoft Office PowerPoint</Application>
  <PresentationFormat>Widescreen</PresentationFormat>
  <Paragraphs>187</Paragraphs>
  <Slides>50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Calibri Light</vt:lpstr>
      <vt:lpstr>Corbel</vt:lpstr>
      <vt:lpstr>Depth</vt:lpstr>
      <vt:lpstr>Office Theme</vt:lpstr>
      <vt:lpstr>PowerPoint Presentation</vt:lpstr>
      <vt:lpstr>PowerPoint Presentation</vt:lpstr>
      <vt:lpstr>Present</vt:lpstr>
      <vt:lpstr>Present: Frontend</vt:lpstr>
      <vt:lpstr>Future</vt:lpstr>
      <vt:lpstr>What we have learnt?</vt:lpstr>
      <vt:lpstr>Reusable UI components</vt:lpstr>
      <vt:lpstr>Reusable UI components</vt:lpstr>
      <vt:lpstr>Reusable UI components</vt:lpstr>
      <vt:lpstr>Reusable UI components</vt:lpstr>
      <vt:lpstr>Cross domain components</vt:lpstr>
      <vt:lpstr>Cross domain components constructs</vt:lpstr>
      <vt:lpstr>Cross domain components challenges</vt:lpstr>
      <vt:lpstr>window.postMessage</vt:lpstr>
      <vt:lpstr>window.postMessage</vt:lpstr>
      <vt:lpstr>window.postMessage</vt:lpstr>
      <vt:lpstr>window.postMessage</vt:lpstr>
      <vt:lpstr>window.postMessage</vt:lpstr>
      <vt:lpstr>What can we do based on what we have learnt?</vt:lpstr>
      <vt:lpstr>PowerPoint Presentation</vt:lpstr>
      <vt:lpstr>Step 1: Declare component</vt:lpstr>
      <vt:lpstr>Step 2: Capture props</vt:lpstr>
      <vt:lpstr>Step 3: Render component on host side</vt:lpstr>
      <vt:lpstr>Demo – Hello World Xcomponent</vt:lpstr>
      <vt:lpstr>Communication theory</vt:lpstr>
      <vt:lpstr>One flow of data</vt:lpstr>
      <vt:lpstr>Demo: One flow of data</vt:lpstr>
      <vt:lpstr>PowerPoint Presentation</vt:lpstr>
      <vt:lpstr>PowerPoint Presentation</vt:lpstr>
      <vt:lpstr>Lifecycle hooks</vt:lpstr>
      <vt:lpstr>Framework drivers</vt:lpstr>
      <vt:lpstr>Framework drivers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 aware of …</vt:lpstr>
      <vt:lpstr>Be aware of …</vt:lpstr>
      <vt:lpstr>Be aware of …</vt:lpstr>
      <vt:lpstr>Be aware of …</vt:lpstr>
      <vt:lpstr>Be aware of …</vt:lpstr>
      <vt:lpstr>Be aware of …</vt:lpstr>
      <vt:lpstr>Conclusion</vt:lpstr>
      <vt:lpstr>Q &amp; 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Applying microservices principles to front-end</dc:title>
  <dc:creator>Ahmed Elharouny</dc:creator>
  <cp:lastModifiedBy>Ahmed Elharouny</cp:lastModifiedBy>
  <cp:revision>324</cp:revision>
  <dcterms:created xsi:type="dcterms:W3CDTF">2017-07-23T00:25:23Z</dcterms:created>
  <dcterms:modified xsi:type="dcterms:W3CDTF">2017-08-12T06:17:02Z</dcterms:modified>
</cp:coreProperties>
</file>